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9" r:id="rId2"/>
    <p:sldId id="266" r:id="rId3"/>
    <p:sldId id="267" r:id="rId4"/>
    <p:sldId id="268" r:id="rId5"/>
    <p:sldId id="269" r:id="rId6"/>
    <p:sldId id="270" r:id="rId7"/>
    <p:sldId id="265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037-100F-3E44-ACB6-73E5320269A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ED21-D33D-DB44-A0EC-8EC7A352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1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037-100F-3E44-ACB6-73E5320269A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ED21-D33D-DB44-A0EC-8EC7A352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037-100F-3E44-ACB6-73E5320269A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ED21-D33D-DB44-A0EC-8EC7A352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2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037-100F-3E44-ACB6-73E5320269A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ED21-D33D-DB44-A0EC-8EC7A352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7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037-100F-3E44-ACB6-73E5320269A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ED21-D33D-DB44-A0EC-8EC7A352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8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037-100F-3E44-ACB6-73E5320269A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ED21-D33D-DB44-A0EC-8EC7A352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4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037-100F-3E44-ACB6-73E5320269A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ED21-D33D-DB44-A0EC-8EC7A352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9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037-100F-3E44-ACB6-73E5320269A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ED21-D33D-DB44-A0EC-8EC7A352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2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037-100F-3E44-ACB6-73E5320269A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ED21-D33D-DB44-A0EC-8EC7A352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7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037-100F-3E44-ACB6-73E5320269A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ED21-D33D-DB44-A0EC-8EC7A352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5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037-100F-3E44-ACB6-73E5320269A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ED21-D33D-DB44-A0EC-8EC7A352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2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DA037-100F-3E44-ACB6-73E5320269A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3ED21-D33D-DB44-A0EC-8EC7A352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8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otr.co.uk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otr.co.u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0053"/>
            <a:ext cx="8229600" cy="644517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Next step is to consider a range of possible careers.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38442"/>
            <a:ext cx="8229600" cy="259207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www.plotr.co.uk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Log on to this website and register. Work your way through the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2228"/>
            <a:ext cx="7841432" cy="1573825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your last careers session you looked at the skills that employers look for and considered how you could demonstrate these skills.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2662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46" y="274638"/>
            <a:ext cx="2263572" cy="940267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1400" dirty="0" smtClean="0"/>
              <a:t>As you click they will turn to a “1”.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80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80338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2" idx="2"/>
          </p:cNvCxnSpPr>
          <p:nvPr/>
        </p:nvCxnSpPr>
        <p:spPr>
          <a:xfrm flipH="1">
            <a:off x="276046" y="1214905"/>
            <a:ext cx="1131786" cy="911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27143" y="395175"/>
            <a:ext cx="343322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then click your second choices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4278702" y="764507"/>
            <a:ext cx="1965055" cy="7213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84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5715714" cy="6516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5505" y="3175320"/>
            <a:ext cx="1951295" cy="1200329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Second section is now complete click on the “continue” button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5300069" y="4375649"/>
            <a:ext cx="2411084" cy="1809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05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Your careers will start to appear here. As you scroll down more careers will appear at the bottom.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2913"/>
            <a:ext cx="9144000" cy="4125288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2" idx="2"/>
          </p:cNvCxnSpPr>
          <p:nvPr/>
        </p:nvCxnSpPr>
        <p:spPr>
          <a:xfrm>
            <a:off x="4572000" y="1417638"/>
            <a:ext cx="2467155" cy="184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11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583"/>
            <a:ext cx="9144000" cy="420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50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BBB59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/>
              <a:t>If you have </a:t>
            </a:r>
            <a:r>
              <a:rPr lang="en-US" sz="2000" dirty="0" smtClean="0"/>
              <a:t>no </a:t>
            </a:r>
            <a:r>
              <a:rPr lang="en-US" sz="2000" dirty="0" smtClean="0"/>
              <a:t>real feeling, positive or neutral about a question click </a:t>
            </a:r>
            <a:r>
              <a:rPr lang="en-US" sz="2000" b="1" dirty="0" smtClean="0"/>
              <a:t>neutral</a:t>
            </a:r>
            <a:r>
              <a:rPr lang="en-US" sz="2000" dirty="0" smtClean="0"/>
              <a:t> but if you can try to make a choice.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6180"/>
            <a:ext cx="9144000" cy="361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92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94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00"/>
            <a:ext cx="9144000" cy="473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92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33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do not understand a phrase look below for the explanation.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94555"/>
            <a:ext cx="8115731" cy="134489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671402" y="3092485"/>
            <a:ext cx="772927" cy="1820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333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All of the questions are in sections – you will see possible careers appear on the right hand side of the screen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686" y="1632286"/>
            <a:ext cx="5655909" cy="459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6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39479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867291" y="883567"/>
            <a:ext cx="634904" cy="800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93832" y="459012"/>
            <a:ext cx="27332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Click on the register button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3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59" y="505745"/>
            <a:ext cx="7702191" cy="59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5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9144000" cy="405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0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169"/>
            <a:ext cx="9144000" cy="467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2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686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0949" y="497007"/>
            <a:ext cx="705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Answer each question honestly – and career suggestions will appear here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591245" y="866339"/>
            <a:ext cx="376707" cy="1867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54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Next step is to consider a range of possible careers.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www.plotr.co.uk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Log on to this website and register. Work your way through the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8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next section you have to order the “must haves” for your career.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7218"/>
            <a:ext cx="9144000" cy="333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46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50713"/>
          </a:xfrm>
          <a:solidFill>
            <a:srgbClr val="9BBB59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Select your first 4 top most important “must haves” by clicking on the +’s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1703"/>
            <a:ext cx="9144000" cy="39006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57201" y="1325351"/>
            <a:ext cx="2938156" cy="1822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271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234</Words>
  <Application>Microsoft Office PowerPoint</Application>
  <PresentationFormat>On-screen Show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Next step is to consider a range of possible careers.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 is to consider a range of possible careers.</vt:lpstr>
      <vt:lpstr>In the next section you have to order the “must haves” for your career.</vt:lpstr>
      <vt:lpstr>Select your first 4 top most important “must haves” by clicking on the +’s</vt:lpstr>
      <vt:lpstr>As you click they will turn to a “1”.</vt:lpstr>
      <vt:lpstr>PowerPoint Presentation</vt:lpstr>
      <vt:lpstr>Your careers will start to appear here. As you scroll down more careers will appear at the bottom.</vt:lpstr>
      <vt:lpstr>Section 3</vt:lpstr>
      <vt:lpstr>If you have no real feeling, positive or neutral about a question click neutral but if you can try to make a choice.</vt:lpstr>
      <vt:lpstr>PowerPoint Presentation</vt:lpstr>
      <vt:lpstr>If you do not understand a phrase look below for the explanation. </vt:lpstr>
      <vt:lpstr>All of the questions are in sections – you will see possible careers appear on the right hand side of the screen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Lacey</dc:creator>
  <cp:lastModifiedBy>John LACEY</cp:lastModifiedBy>
  <cp:revision>16</cp:revision>
  <dcterms:created xsi:type="dcterms:W3CDTF">2015-09-21T16:15:41Z</dcterms:created>
  <dcterms:modified xsi:type="dcterms:W3CDTF">2015-10-08T17:10:58Z</dcterms:modified>
</cp:coreProperties>
</file>