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2" r:id="rId6"/>
    <p:sldId id="271" r:id="rId7"/>
    <p:sldId id="261" r:id="rId8"/>
    <p:sldId id="263" r:id="rId9"/>
    <p:sldId id="264" r:id="rId10"/>
    <p:sldId id="272" r:id="rId11"/>
    <p:sldId id="266" r:id="rId12"/>
    <p:sldId id="267" r:id="rId1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295EAB8-2963-4781-8824-54F181223DFA}" type="doc">
      <dgm:prSet loTypeId="urn:microsoft.com/office/officeart/2005/8/layout/hList1" loCatId="list" qsTypeId="urn:microsoft.com/office/officeart/2005/8/quickstyle/simple1" qsCatId="simple" csTypeId="urn:microsoft.com/office/officeart/2005/8/colors/accent3_2" csCatId="accent3" phldr="1"/>
      <dgm:spPr/>
      <dgm:t>
        <a:bodyPr/>
        <a:lstStyle/>
        <a:p>
          <a:endParaRPr lang="en-GB"/>
        </a:p>
      </dgm:t>
    </dgm:pt>
    <dgm:pt modelId="{7F25938C-6AC6-4FF8-B1F5-64E85C6C10F7}">
      <dgm:prSet/>
      <dgm:spPr/>
      <dgm:t>
        <a:bodyPr/>
        <a:lstStyle/>
        <a:p>
          <a:r>
            <a:rPr lang="en-GB" b="1" dirty="0" smtClean="0"/>
            <a:t>Communication Skills</a:t>
          </a:r>
          <a:endParaRPr lang="en-GB" dirty="0"/>
        </a:p>
      </dgm:t>
    </dgm:pt>
    <dgm:pt modelId="{72C7FD3D-66E2-4A57-BB34-10161D7D1DAC}" type="parTrans" cxnId="{F1AD0F04-A3A4-412C-BBB9-C9ADEAAE0CC2}">
      <dgm:prSet/>
      <dgm:spPr/>
      <dgm:t>
        <a:bodyPr/>
        <a:lstStyle/>
        <a:p>
          <a:endParaRPr lang="en-GB"/>
        </a:p>
      </dgm:t>
    </dgm:pt>
    <dgm:pt modelId="{FBD8BA75-FCA5-4EA6-8415-CBC888B48E7D}" type="sibTrans" cxnId="{F1AD0F04-A3A4-412C-BBB9-C9ADEAAE0CC2}">
      <dgm:prSet/>
      <dgm:spPr/>
      <dgm:t>
        <a:bodyPr/>
        <a:lstStyle/>
        <a:p>
          <a:endParaRPr lang="en-GB"/>
        </a:p>
      </dgm:t>
    </dgm:pt>
    <dgm:pt modelId="{11F88C2B-9A07-4209-BF56-B880563D9615}">
      <dgm:prSet phldrT="[Text]"/>
      <dgm:spPr/>
      <dgm:t>
        <a:bodyPr/>
        <a:lstStyle/>
        <a:p>
          <a:r>
            <a:rPr lang="en-GB" dirty="0" smtClean="0"/>
            <a:t>Listening well</a:t>
          </a:r>
          <a:endParaRPr lang="en-GB" dirty="0"/>
        </a:p>
      </dgm:t>
    </dgm:pt>
    <dgm:pt modelId="{8C6B7323-B52A-4D55-A5E1-04D31F3B2C66}" type="parTrans" cxnId="{5835BE84-7119-459B-A10A-D4BE46B91D11}">
      <dgm:prSet/>
      <dgm:spPr/>
      <dgm:t>
        <a:bodyPr/>
        <a:lstStyle/>
        <a:p>
          <a:endParaRPr lang="en-GB"/>
        </a:p>
      </dgm:t>
    </dgm:pt>
    <dgm:pt modelId="{E364B19E-2B99-48F5-9D1E-90770A7249F3}" type="sibTrans" cxnId="{5835BE84-7119-459B-A10A-D4BE46B91D11}">
      <dgm:prSet/>
      <dgm:spPr/>
      <dgm:t>
        <a:bodyPr/>
        <a:lstStyle/>
        <a:p>
          <a:endParaRPr lang="en-GB"/>
        </a:p>
      </dgm:t>
    </dgm:pt>
    <dgm:pt modelId="{355C0C63-CDEF-406F-B727-CFD5DC68D5F2}">
      <dgm:prSet phldrT="[Text]"/>
      <dgm:spPr/>
      <dgm:t>
        <a:bodyPr/>
        <a:lstStyle/>
        <a:p>
          <a:r>
            <a:rPr lang="en-GB" b="1" dirty="0" smtClean="0"/>
            <a:t>Personal Skills</a:t>
          </a:r>
          <a:endParaRPr lang="en-GB" dirty="0"/>
        </a:p>
      </dgm:t>
    </dgm:pt>
    <dgm:pt modelId="{ECCBE2A3-866A-4F49-BF03-A5A69B946A39}" type="parTrans" cxnId="{D9C06B7E-6439-4C75-833C-EEDFD3E0C1C6}">
      <dgm:prSet/>
      <dgm:spPr/>
      <dgm:t>
        <a:bodyPr/>
        <a:lstStyle/>
        <a:p>
          <a:endParaRPr lang="en-GB"/>
        </a:p>
      </dgm:t>
    </dgm:pt>
    <dgm:pt modelId="{AA06DAC2-E670-44C9-92DA-B886569C2CAD}" type="sibTrans" cxnId="{D9C06B7E-6439-4C75-833C-EEDFD3E0C1C6}">
      <dgm:prSet/>
      <dgm:spPr/>
      <dgm:t>
        <a:bodyPr/>
        <a:lstStyle/>
        <a:p>
          <a:endParaRPr lang="en-GB"/>
        </a:p>
      </dgm:t>
    </dgm:pt>
    <dgm:pt modelId="{810C4846-4A0D-4B2F-9B6D-5B62079A8E01}">
      <dgm:prSet phldrT="[Text]"/>
      <dgm:spPr/>
      <dgm:t>
        <a:bodyPr/>
        <a:lstStyle/>
        <a:p>
          <a:r>
            <a:rPr lang="en-GB" dirty="0" smtClean="0"/>
            <a:t>Being organised</a:t>
          </a:r>
          <a:endParaRPr lang="en-GB" dirty="0"/>
        </a:p>
      </dgm:t>
    </dgm:pt>
    <dgm:pt modelId="{AEABE753-16A3-42FB-97ED-666739196712}" type="parTrans" cxnId="{CE2D24D0-7DFF-43EA-AADD-B658CF571E9B}">
      <dgm:prSet/>
      <dgm:spPr/>
      <dgm:t>
        <a:bodyPr/>
        <a:lstStyle/>
        <a:p>
          <a:endParaRPr lang="en-GB"/>
        </a:p>
      </dgm:t>
    </dgm:pt>
    <dgm:pt modelId="{AC791755-4C80-4587-A1ED-148613E7C93A}" type="sibTrans" cxnId="{CE2D24D0-7DFF-43EA-AADD-B658CF571E9B}">
      <dgm:prSet/>
      <dgm:spPr/>
      <dgm:t>
        <a:bodyPr/>
        <a:lstStyle/>
        <a:p>
          <a:endParaRPr lang="en-GB"/>
        </a:p>
      </dgm:t>
    </dgm:pt>
    <dgm:pt modelId="{E09E7422-8674-4611-8B28-61B1109C032B}">
      <dgm:prSet phldrT="[Text]"/>
      <dgm:spPr/>
      <dgm:t>
        <a:bodyPr/>
        <a:lstStyle/>
        <a:p>
          <a:r>
            <a:rPr lang="en-GB" b="1" dirty="0" smtClean="0"/>
            <a:t>People Skills</a:t>
          </a:r>
          <a:endParaRPr lang="en-GB" dirty="0"/>
        </a:p>
      </dgm:t>
    </dgm:pt>
    <dgm:pt modelId="{21CB51FF-EE12-42EC-B9AD-90BCA4FEA74C}" type="parTrans" cxnId="{E4B6A8B9-2946-4EE8-B423-FE72A36A2D16}">
      <dgm:prSet/>
      <dgm:spPr/>
      <dgm:t>
        <a:bodyPr/>
        <a:lstStyle/>
        <a:p>
          <a:endParaRPr lang="en-GB"/>
        </a:p>
      </dgm:t>
    </dgm:pt>
    <dgm:pt modelId="{2C82EE43-BE75-4462-8634-52FA55BA6935}" type="sibTrans" cxnId="{E4B6A8B9-2946-4EE8-B423-FE72A36A2D16}">
      <dgm:prSet/>
      <dgm:spPr/>
      <dgm:t>
        <a:bodyPr/>
        <a:lstStyle/>
        <a:p>
          <a:endParaRPr lang="en-GB"/>
        </a:p>
      </dgm:t>
    </dgm:pt>
    <dgm:pt modelId="{5A86BD00-D21E-453D-AE06-D2E2D218D8B6}">
      <dgm:prSet phldrT="[Text]"/>
      <dgm:spPr/>
      <dgm:t>
        <a:bodyPr/>
        <a:lstStyle/>
        <a:p>
          <a:r>
            <a:rPr lang="en-GB" dirty="0" smtClean="0"/>
            <a:t>Consideration</a:t>
          </a:r>
          <a:endParaRPr lang="en-GB" dirty="0"/>
        </a:p>
      </dgm:t>
    </dgm:pt>
    <dgm:pt modelId="{4FF7BD15-D775-447E-ACB4-CD6C2E71FA06}" type="parTrans" cxnId="{530B4D6D-48D5-49DE-8E37-7ED7BDAC77A7}">
      <dgm:prSet/>
      <dgm:spPr/>
      <dgm:t>
        <a:bodyPr/>
        <a:lstStyle/>
        <a:p>
          <a:endParaRPr lang="en-GB"/>
        </a:p>
      </dgm:t>
    </dgm:pt>
    <dgm:pt modelId="{F02FE3A1-686F-4528-B3E0-E9CF311C2224}" type="sibTrans" cxnId="{530B4D6D-48D5-49DE-8E37-7ED7BDAC77A7}">
      <dgm:prSet/>
      <dgm:spPr/>
      <dgm:t>
        <a:bodyPr/>
        <a:lstStyle/>
        <a:p>
          <a:endParaRPr lang="en-GB"/>
        </a:p>
      </dgm:t>
    </dgm:pt>
    <dgm:pt modelId="{6EDE1E56-449C-4A6D-8C7B-2B0AE82CF56B}">
      <dgm:prSet/>
      <dgm:spPr/>
      <dgm:t>
        <a:bodyPr/>
        <a:lstStyle/>
        <a:p>
          <a:r>
            <a:rPr lang="en-GB" dirty="0" smtClean="0"/>
            <a:t>Time keeping</a:t>
          </a:r>
        </a:p>
      </dgm:t>
    </dgm:pt>
    <dgm:pt modelId="{0DEC7A07-959C-42B0-8F0F-AA0A12319A9B}" type="parTrans" cxnId="{31C03A41-7A78-48B1-8609-B975EFFA2132}">
      <dgm:prSet/>
      <dgm:spPr/>
      <dgm:t>
        <a:bodyPr/>
        <a:lstStyle/>
        <a:p>
          <a:endParaRPr lang="en-GB"/>
        </a:p>
      </dgm:t>
    </dgm:pt>
    <dgm:pt modelId="{5B79942D-219A-4C60-AD38-22242BBFA06A}" type="sibTrans" cxnId="{31C03A41-7A78-48B1-8609-B975EFFA2132}">
      <dgm:prSet/>
      <dgm:spPr/>
      <dgm:t>
        <a:bodyPr/>
        <a:lstStyle/>
        <a:p>
          <a:endParaRPr lang="en-GB"/>
        </a:p>
      </dgm:t>
    </dgm:pt>
    <dgm:pt modelId="{BBB2CE80-2240-44E1-B961-F40FB68EB8B4}">
      <dgm:prSet/>
      <dgm:spPr/>
      <dgm:t>
        <a:bodyPr/>
        <a:lstStyle/>
        <a:p>
          <a:r>
            <a:rPr lang="en-GB" dirty="0" smtClean="0"/>
            <a:t>Reliability</a:t>
          </a:r>
        </a:p>
      </dgm:t>
    </dgm:pt>
    <dgm:pt modelId="{EDE2B2C9-1059-40C3-9F7A-F54829EE4B4F}" type="parTrans" cxnId="{6A3FADCB-1F04-439B-AA9E-B96E0A2E9AAB}">
      <dgm:prSet/>
      <dgm:spPr/>
      <dgm:t>
        <a:bodyPr/>
        <a:lstStyle/>
        <a:p>
          <a:endParaRPr lang="en-GB"/>
        </a:p>
      </dgm:t>
    </dgm:pt>
    <dgm:pt modelId="{529FE866-9AEC-4C68-BF89-059F179CB8B4}" type="sibTrans" cxnId="{6A3FADCB-1F04-439B-AA9E-B96E0A2E9AAB}">
      <dgm:prSet/>
      <dgm:spPr/>
      <dgm:t>
        <a:bodyPr/>
        <a:lstStyle/>
        <a:p>
          <a:endParaRPr lang="en-GB"/>
        </a:p>
      </dgm:t>
    </dgm:pt>
    <dgm:pt modelId="{50954761-333E-4644-991C-8C66C993264A}">
      <dgm:prSet/>
      <dgm:spPr/>
      <dgm:t>
        <a:bodyPr/>
        <a:lstStyle/>
        <a:p>
          <a:r>
            <a:rPr lang="en-GB" dirty="0" smtClean="0"/>
            <a:t>Honesty</a:t>
          </a:r>
        </a:p>
      </dgm:t>
    </dgm:pt>
    <dgm:pt modelId="{B02DC3F0-E080-4918-821E-21E4BBBA1E9C}" type="parTrans" cxnId="{89BCD04D-2FA0-495C-B050-6DA7F6A19673}">
      <dgm:prSet/>
      <dgm:spPr/>
      <dgm:t>
        <a:bodyPr/>
        <a:lstStyle/>
        <a:p>
          <a:endParaRPr lang="en-GB"/>
        </a:p>
      </dgm:t>
    </dgm:pt>
    <dgm:pt modelId="{D3B4C9AB-ED58-431F-AF6E-32CBF5025753}" type="sibTrans" cxnId="{89BCD04D-2FA0-495C-B050-6DA7F6A19673}">
      <dgm:prSet/>
      <dgm:spPr/>
      <dgm:t>
        <a:bodyPr/>
        <a:lstStyle/>
        <a:p>
          <a:endParaRPr lang="en-GB"/>
        </a:p>
      </dgm:t>
    </dgm:pt>
    <dgm:pt modelId="{FD857E0D-F1F3-4391-9F86-1BD7DB896A87}">
      <dgm:prSet/>
      <dgm:spPr/>
      <dgm:t>
        <a:bodyPr/>
        <a:lstStyle/>
        <a:p>
          <a:r>
            <a:rPr lang="en-GB" dirty="0" smtClean="0"/>
            <a:t>Personal presentation</a:t>
          </a:r>
        </a:p>
      </dgm:t>
    </dgm:pt>
    <dgm:pt modelId="{E6FE7132-49C7-41C5-A778-961E6430CEB7}" type="parTrans" cxnId="{68BA078C-2ACA-4858-BCCE-C5ABFC2B60E9}">
      <dgm:prSet/>
      <dgm:spPr/>
      <dgm:t>
        <a:bodyPr/>
        <a:lstStyle/>
        <a:p>
          <a:endParaRPr lang="en-GB"/>
        </a:p>
      </dgm:t>
    </dgm:pt>
    <dgm:pt modelId="{21A1DC96-C568-4B58-9014-DEBD7BF5A4B2}" type="sibTrans" cxnId="{68BA078C-2ACA-4858-BCCE-C5ABFC2B60E9}">
      <dgm:prSet/>
      <dgm:spPr/>
      <dgm:t>
        <a:bodyPr/>
        <a:lstStyle/>
        <a:p>
          <a:endParaRPr lang="en-GB"/>
        </a:p>
      </dgm:t>
    </dgm:pt>
    <dgm:pt modelId="{562F4382-FEA1-43B6-AF12-2B22D950D8B6}">
      <dgm:prSet/>
      <dgm:spPr/>
      <dgm:t>
        <a:bodyPr/>
        <a:lstStyle/>
        <a:p>
          <a:r>
            <a:rPr lang="en-GB" dirty="0" smtClean="0"/>
            <a:t>Politeness</a:t>
          </a:r>
          <a:endParaRPr lang="en-GB" dirty="0"/>
        </a:p>
      </dgm:t>
    </dgm:pt>
    <dgm:pt modelId="{0A3BD806-42BB-4761-B5AB-C2C29C1B585D}" type="parTrans" cxnId="{8B02B227-13BF-42E6-AC1D-080976E0A2DB}">
      <dgm:prSet/>
      <dgm:spPr/>
      <dgm:t>
        <a:bodyPr/>
        <a:lstStyle/>
        <a:p>
          <a:endParaRPr lang="en-GB"/>
        </a:p>
      </dgm:t>
    </dgm:pt>
    <dgm:pt modelId="{78139762-B257-413E-946A-F902C90ED535}" type="sibTrans" cxnId="{8B02B227-13BF-42E6-AC1D-080976E0A2DB}">
      <dgm:prSet/>
      <dgm:spPr/>
      <dgm:t>
        <a:bodyPr/>
        <a:lstStyle/>
        <a:p>
          <a:endParaRPr lang="en-GB"/>
        </a:p>
      </dgm:t>
    </dgm:pt>
    <dgm:pt modelId="{B69D53FE-6FED-472C-980A-7F9E209BD342}">
      <dgm:prSet/>
      <dgm:spPr/>
      <dgm:t>
        <a:bodyPr/>
        <a:lstStyle/>
        <a:p>
          <a:r>
            <a:rPr lang="en-GB" dirty="0" smtClean="0"/>
            <a:t>Speaking clearly</a:t>
          </a:r>
        </a:p>
      </dgm:t>
    </dgm:pt>
    <dgm:pt modelId="{670C65E7-AB54-4183-A116-B5B819D50FB9}" type="parTrans" cxnId="{D160FCEF-B60C-4699-B573-3C804F4BAAD7}">
      <dgm:prSet/>
      <dgm:spPr/>
      <dgm:t>
        <a:bodyPr/>
        <a:lstStyle/>
        <a:p>
          <a:endParaRPr lang="en-GB"/>
        </a:p>
      </dgm:t>
    </dgm:pt>
    <dgm:pt modelId="{6817ADC3-3236-4B8D-963D-35390D4FA6DD}" type="sibTrans" cxnId="{D160FCEF-B60C-4699-B573-3C804F4BAAD7}">
      <dgm:prSet/>
      <dgm:spPr/>
      <dgm:t>
        <a:bodyPr/>
        <a:lstStyle/>
        <a:p>
          <a:endParaRPr lang="en-GB"/>
        </a:p>
      </dgm:t>
    </dgm:pt>
    <dgm:pt modelId="{89846FB4-3B66-4639-8F83-14F5CD55BD22}">
      <dgm:prSet/>
      <dgm:spPr/>
      <dgm:t>
        <a:bodyPr/>
        <a:lstStyle/>
        <a:p>
          <a:r>
            <a:rPr lang="en-GB" smtClean="0"/>
            <a:t>Using the telephone</a:t>
          </a:r>
          <a:endParaRPr lang="en-GB" dirty="0" smtClean="0"/>
        </a:p>
      </dgm:t>
    </dgm:pt>
    <dgm:pt modelId="{57CB4073-8CBF-4F92-BECE-656AB359CEFC}" type="parTrans" cxnId="{D63E17B1-80AE-4388-9946-B10C005A1582}">
      <dgm:prSet/>
      <dgm:spPr/>
      <dgm:t>
        <a:bodyPr/>
        <a:lstStyle/>
        <a:p>
          <a:endParaRPr lang="en-GB"/>
        </a:p>
      </dgm:t>
    </dgm:pt>
    <dgm:pt modelId="{563EA842-E4E6-4983-87C7-FFF900D49A8C}" type="sibTrans" cxnId="{D63E17B1-80AE-4388-9946-B10C005A1582}">
      <dgm:prSet/>
      <dgm:spPr/>
      <dgm:t>
        <a:bodyPr/>
        <a:lstStyle/>
        <a:p>
          <a:endParaRPr lang="en-GB"/>
        </a:p>
      </dgm:t>
    </dgm:pt>
    <dgm:pt modelId="{E59FE9EE-02F9-473E-99C2-BBDA931FFE7E}">
      <dgm:prSet/>
      <dgm:spPr/>
      <dgm:t>
        <a:bodyPr/>
        <a:lstStyle/>
        <a:p>
          <a:r>
            <a:rPr lang="en-GB" smtClean="0"/>
            <a:t>Speaking in groups</a:t>
          </a:r>
          <a:endParaRPr lang="en-GB" dirty="0" smtClean="0"/>
        </a:p>
      </dgm:t>
    </dgm:pt>
    <dgm:pt modelId="{03931687-429D-4F9C-9FB0-FE08C91E7A84}" type="parTrans" cxnId="{7C1E48D7-60F7-4BB5-A388-A01FF26F1E0E}">
      <dgm:prSet/>
      <dgm:spPr/>
      <dgm:t>
        <a:bodyPr/>
        <a:lstStyle/>
        <a:p>
          <a:endParaRPr lang="en-GB"/>
        </a:p>
      </dgm:t>
    </dgm:pt>
    <dgm:pt modelId="{9ED53496-9329-4F1F-B9EA-324A922EDECC}" type="sibTrans" cxnId="{7C1E48D7-60F7-4BB5-A388-A01FF26F1E0E}">
      <dgm:prSet/>
      <dgm:spPr/>
      <dgm:t>
        <a:bodyPr/>
        <a:lstStyle/>
        <a:p>
          <a:endParaRPr lang="en-GB"/>
        </a:p>
      </dgm:t>
    </dgm:pt>
    <dgm:pt modelId="{F238A062-0C3B-47E4-B9FA-9A4994CAA19F}">
      <dgm:prSet/>
      <dgm:spPr/>
      <dgm:t>
        <a:bodyPr/>
        <a:lstStyle/>
        <a:p>
          <a:r>
            <a:rPr lang="en-GB" smtClean="0"/>
            <a:t>Good handwriting</a:t>
          </a:r>
          <a:endParaRPr lang="en-GB" dirty="0" smtClean="0"/>
        </a:p>
      </dgm:t>
    </dgm:pt>
    <dgm:pt modelId="{7087116D-0E5C-45DE-B7A0-51026CD3D25F}" type="parTrans" cxnId="{E3C683FA-EB84-445D-82C0-06443EE624F0}">
      <dgm:prSet/>
      <dgm:spPr/>
      <dgm:t>
        <a:bodyPr/>
        <a:lstStyle/>
        <a:p>
          <a:endParaRPr lang="en-GB"/>
        </a:p>
      </dgm:t>
    </dgm:pt>
    <dgm:pt modelId="{B3C23784-EB69-4E19-9E2B-A513AB0B2CB5}" type="sibTrans" cxnId="{E3C683FA-EB84-445D-82C0-06443EE624F0}">
      <dgm:prSet/>
      <dgm:spPr/>
      <dgm:t>
        <a:bodyPr/>
        <a:lstStyle/>
        <a:p>
          <a:endParaRPr lang="en-GB"/>
        </a:p>
      </dgm:t>
    </dgm:pt>
    <dgm:pt modelId="{05E3070C-629C-4BD6-9F73-4F993632F7FD}">
      <dgm:prSet/>
      <dgm:spPr/>
      <dgm:t>
        <a:bodyPr/>
        <a:lstStyle/>
        <a:p>
          <a:r>
            <a:rPr lang="en-GB" smtClean="0"/>
            <a:t>Co-operation</a:t>
          </a:r>
          <a:endParaRPr lang="en-GB" dirty="0"/>
        </a:p>
      </dgm:t>
    </dgm:pt>
    <dgm:pt modelId="{8ED805E9-C364-4E32-AD75-7954E4022C91}" type="parTrans" cxnId="{C908CF8A-35E7-4984-9D81-4AABE75AC775}">
      <dgm:prSet/>
      <dgm:spPr/>
      <dgm:t>
        <a:bodyPr/>
        <a:lstStyle/>
        <a:p>
          <a:endParaRPr lang="en-GB"/>
        </a:p>
      </dgm:t>
    </dgm:pt>
    <dgm:pt modelId="{10E2903E-8EA3-441A-9626-7433D2B32CD2}" type="sibTrans" cxnId="{C908CF8A-35E7-4984-9D81-4AABE75AC775}">
      <dgm:prSet/>
      <dgm:spPr/>
      <dgm:t>
        <a:bodyPr/>
        <a:lstStyle/>
        <a:p>
          <a:endParaRPr lang="en-GB"/>
        </a:p>
      </dgm:t>
    </dgm:pt>
    <dgm:pt modelId="{B44E4ABC-0478-4562-BD96-3A1D510FE2B1}">
      <dgm:prSet/>
      <dgm:spPr/>
      <dgm:t>
        <a:bodyPr/>
        <a:lstStyle/>
        <a:p>
          <a:r>
            <a:rPr lang="en-GB" dirty="0" smtClean="0"/>
            <a:t>Advising</a:t>
          </a:r>
          <a:endParaRPr lang="en-GB" dirty="0"/>
        </a:p>
      </dgm:t>
    </dgm:pt>
    <dgm:pt modelId="{78765158-AFBF-494D-8EE6-A6A087D23C02}" type="parTrans" cxnId="{2CAAEFF8-C8E6-45A0-B2F6-9908AF8E7168}">
      <dgm:prSet/>
      <dgm:spPr/>
      <dgm:t>
        <a:bodyPr/>
        <a:lstStyle/>
        <a:p>
          <a:endParaRPr lang="en-GB"/>
        </a:p>
      </dgm:t>
    </dgm:pt>
    <dgm:pt modelId="{7897CEAC-5B0C-4824-B25F-C42DBA840F55}" type="sibTrans" cxnId="{2CAAEFF8-C8E6-45A0-B2F6-9908AF8E7168}">
      <dgm:prSet/>
      <dgm:spPr/>
      <dgm:t>
        <a:bodyPr/>
        <a:lstStyle/>
        <a:p>
          <a:endParaRPr lang="en-GB"/>
        </a:p>
      </dgm:t>
    </dgm:pt>
    <dgm:pt modelId="{94C63E4C-2382-46FF-966F-CF470F3050B1}">
      <dgm:prSet/>
      <dgm:spPr/>
      <dgm:t>
        <a:bodyPr/>
        <a:lstStyle/>
        <a:p>
          <a:r>
            <a:rPr lang="en-GB" smtClean="0"/>
            <a:t>Leading</a:t>
          </a:r>
          <a:endParaRPr lang="en-GB" dirty="0"/>
        </a:p>
      </dgm:t>
    </dgm:pt>
    <dgm:pt modelId="{C23808EC-69B7-4CC3-8661-2D189A301D3F}" type="parTrans" cxnId="{6DD53711-F510-4071-9E1C-24A78DE3E957}">
      <dgm:prSet/>
      <dgm:spPr/>
      <dgm:t>
        <a:bodyPr/>
        <a:lstStyle/>
        <a:p>
          <a:endParaRPr lang="en-GB"/>
        </a:p>
      </dgm:t>
    </dgm:pt>
    <dgm:pt modelId="{DFBF64FA-1C85-4D80-9A56-EFDF119F424A}" type="sibTrans" cxnId="{6DD53711-F510-4071-9E1C-24A78DE3E957}">
      <dgm:prSet/>
      <dgm:spPr/>
      <dgm:t>
        <a:bodyPr/>
        <a:lstStyle/>
        <a:p>
          <a:endParaRPr lang="en-GB"/>
        </a:p>
      </dgm:t>
    </dgm:pt>
    <dgm:pt modelId="{CAF54036-9E7F-4F31-A079-492D1F2BE5C0}">
      <dgm:prSet/>
      <dgm:spPr/>
      <dgm:t>
        <a:bodyPr/>
        <a:lstStyle/>
        <a:p>
          <a:r>
            <a:rPr lang="en-GB" smtClean="0"/>
            <a:t>Organising</a:t>
          </a:r>
          <a:endParaRPr lang="en-GB" dirty="0"/>
        </a:p>
      </dgm:t>
    </dgm:pt>
    <dgm:pt modelId="{D93039C0-F9F0-4AC1-BBFE-3E6EA9E4EF98}" type="parTrans" cxnId="{0BC64B4F-208D-4FD7-A82A-505E44A02E51}">
      <dgm:prSet/>
      <dgm:spPr/>
      <dgm:t>
        <a:bodyPr/>
        <a:lstStyle/>
        <a:p>
          <a:endParaRPr lang="en-GB"/>
        </a:p>
      </dgm:t>
    </dgm:pt>
    <dgm:pt modelId="{7F98D865-A2F6-490D-8DC5-F5CF3837BEAA}" type="sibTrans" cxnId="{0BC64B4F-208D-4FD7-A82A-505E44A02E51}">
      <dgm:prSet/>
      <dgm:spPr/>
      <dgm:t>
        <a:bodyPr/>
        <a:lstStyle/>
        <a:p>
          <a:endParaRPr lang="en-GB"/>
        </a:p>
      </dgm:t>
    </dgm:pt>
    <dgm:pt modelId="{A3430800-5C68-4C88-9C67-A19DE47EF3A0}">
      <dgm:prSet/>
      <dgm:spPr/>
      <dgm:t>
        <a:bodyPr/>
        <a:lstStyle/>
        <a:p>
          <a:r>
            <a:rPr lang="en-GB" dirty="0" smtClean="0"/>
            <a:t>Team work</a:t>
          </a:r>
          <a:endParaRPr lang="en-GB" dirty="0"/>
        </a:p>
      </dgm:t>
    </dgm:pt>
    <dgm:pt modelId="{49F23CBA-31D0-4085-940A-5AAAE72ACCE0}" type="parTrans" cxnId="{87E30D5E-2DCA-4083-B8BE-D74C0CE0D0D7}">
      <dgm:prSet/>
      <dgm:spPr/>
      <dgm:t>
        <a:bodyPr/>
        <a:lstStyle/>
        <a:p>
          <a:endParaRPr lang="en-GB"/>
        </a:p>
      </dgm:t>
    </dgm:pt>
    <dgm:pt modelId="{8E3EFAA9-7755-4F1B-A906-AFF33D9C1AB4}" type="sibTrans" cxnId="{87E30D5E-2DCA-4083-B8BE-D74C0CE0D0D7}">
      <dgm:prSet/>
      <dgm:spPr/>
      <dgm:t>
        <a:bodyPr/>
        <a:lstStyle/>
        <a:p>
          <a:endParaRPr lang="en-GB"/>
        </a:p>
      </dgm:t>
    </dgm:pt>
    <dgm:pt modelId="{CF8A2813-580C-4D04-BA40-ED7AEC37D78D}">
      <dgm:prSet/>
      <dgm:spPr/>
      <dgm:t>
        <a:bodyPr/>
        <a:lstStyle/>
        <a:p>
          <a:r>
            <a:rPr lang="en-GB" dirty="0" smtClean="0"/>
            <a:t>Motivating</a:t>
          </a:r>
          <a:endParaRPr lang="en-GB" dirty="0"/>
        </a:p>
      </dgm:t>
    </dgm:pt>
    <dgm:pt modelId="{87AB2DD7-0301-47AD-94ED-C4453CB86F62}" type="parTrans" cxnId="{370D4AA2-53CC-4775-8470-36E67BFB132B}">
      <dgm:prSet/>
      <dgm:spPr/>
      <dgm:t>
        <a:bodyPr/>
        <a:lstStyle/>
        <a:p>
          <a:endParaRPr lang="en-GB"/>
        </a:p>
      </dgm:t>
    </dgm:pt>
    <dgm:pt modelId="{67D670AF-EFDB-44EF-BE89-039B5A45FC30}" type="sibTrans" cxnId="{370D4AA2-53CC-4775-8470-36E67BFB132B}">
      <dgm:prSet/>
      <dgm:spPr/>
      <dgm:t>
        <a:bodyPr/>
        <a:lstStyle/>
        <a:p>
          <a:endParaRPr lang="en-GB"/>
        </a:p>
      </dgm:t>
    </dgm:pt>
    <dgm:pt modelId="{39A5EE81-2E50-473D-9722-CE043BA6FF0D}" type="pres">
      <dgm:prSet presAssocID="{0295EAB8-2963-4781-8824-54F181223DFA}" presName="Name0" presStyleCnt="0">
        <dgm:presLayoutVars>
          <dgm:dir/>
          <dgm:animLvl val="lvl"/>
          <dgm:resizeHandles val="exact"/>
        </dgm:presLayoutVars>
      </dgm:prSet>
      <dgm:spPr/>
      <dgm:t>
        <a:bodyPr/>
        <a:lstStyle/>
        <a:p>
          <a:endParaRPr lang="en-GB"/>
        </a:p>
      </dgm:t>
    </dgm:pt>
    <dgm:pt modelId="{E6318887-297E-45CD-9A33-872C2DB41ECE}" type="pres">
      <dgm:prSet presAssocID="{7F25938C-6AC6-4FF8-B1F5-64E85C6C10F7}" presName="composite" presStyleCnt="0"/>
      <dgm:spPr/>
    </dgm:pt>
    <dgm:pt modelId="{DFF67A4A-9137-4EE3-8B8C-26F6756C26DB}" type="pres">
      <dgm:prSet presAssocID="{7F25938C-6AC6-4FF8-B1F5-64E85C6C10F7}" presName="parTx" presStyleLbl="alignNode1" presStyleIdx="0" presStyleCnt="3">
        <dgm:presLayoutVars>
          <dgm:chMax val="0"/>
          <dgm:chPref val="0"/>
          <dgm:bulletEnabled val="1"/>
        </dgm:presLayoutVars>
      </dgm:prSet>
      <dgm:spPr/>
      <dgm:t>
        <a:bodyPr/>
        <a:lstStyle/>
        <a:p>
          <a:endParaRPr lang="en-GB"/>
        </a:p>
      </dgm:t>
    </dgm:pt>
    <dgm:pt modelId="{B7D4D510-9241-4ABC-BE41-01C6FD805D95}" type="pres">
      <dgm:prSet presAssocID="{7F25938C-6AC6-4FF8-B1F5-64E85C6C10F7}" presName="desTx" presStyleLbl="alignAccFollowNode1" presStyleIdx="0" presStyleCnt="3" custLinFactNeighborX="-103" custLinFactNeighborY="-11">
        <dgm:presLayoutVars>
          <dgm:bulletEnabled val="1"/>
        </dgm:presLayoutVars>
      </dgm:prSet>
      <dgm:spPr/>
      <dgm:t>
        <a:bodyPr/>
        <a:lstStyle/>
        <a:p>
          <a:endParaRPr lang="en-GB"/>
        </a:p>
      </dgm:t>
    </dgm:pt>
    <dgm:pt modelId="{AA4763FF-1224-46FF-8B0F-2947BC269CC2}" type="pres">
      <dgm:prSet presAssocID="{FBD8BA75-FCA5-4EA6-8415-CBC888B48E7D}" presName="space" presStyleCnt="0"/>
      <dgm:spPr/>
    </dgm:pt>
    <dgm:pt modelId="{BB55697A-CB16-43D8-8104-E040CC650C87}" type="pres">
      <dgm:prSet presAssocID="{355C0C63-CDEF-406F-B727-CFD5DC68D5F2}" presName="composite" presStyleCnt="0"/>
      <dgm:spPr/>
    </dgm:pt>
    <dgm:pt modelId="{41525A3D-4FC6-4BA6-A429-764E23D4FC61}" type="pres">
      <dgm:prSet presAssocID="{355C0C63-CDEF-406F-B727-CFD5DC68D5F2}" presName="parTx" presStyleLbl="alignNode1" presStyleIdx="1" presStyleCnt="3">
        <dgm:presLayoutVars>
          <dgm:chMax val="0"/>
          <dgm:chPref val="0"/>
          <dgm:bulletEnabled val="1"/>
        </dgm:presLayoutVars>
      </dgm:prSet>
      <dgm:spPr/>
      <dgm:t>
        <a:bodyPr/>
        <a:lstStyle/>
        <a:p>
          <a:endParaRPr lang="en-GB"/>
        </a:p>
      </dgm:t>
    </dgm:pt>
    <dgm:pt modelId="{8D158841-17C8-4580-9208-738476F803F9}" type="pres">
      <dgm:prSet presAssocID="{355C0C63-CDEF-406F-B727-CFD5DC68D5F2}" presName="desTx" presStyleLbl="alignAccFollowNode1" presStyleIdx="1" presStyleCnt="3">
        <dgm:presLayoutVars>
          <dgm:bulletEnabled val="1"/>
        </dgm:presLayoutVars>
      </dgm:prSet>
      <dgm:spPr/>
      <dgm:t>
        <a:bodyPr/>
        <a:lstStyle/>
        <a:p>
          <a:endParaRPr lang="en-GB"/>
        </a:p>
      </dgm:t>
    </dgm:pt>
    <dgm:pt modelId="{00B6D56B-B5F0-4B0E-AC1C-07B50AF79463}" type="pres">
      <dgm:prSet presAssocID="{AA06DAC2-E670-44C9-92DA-B886569C2CAD}" presName="space" presStyleCnt="0"/>
      <dgm:spPr/>
    </dgm:pt>
    <dgm:pt modelId="{D598EA75-E2AD-4106-A0E1-7FCCF05864AA}" type="pres">
      <dgm:prSet presAssocID="{E09E7422-8674-4611-8B28-61B1109C032B}" presName="composite" presStyleCnt="0"/>
      <dgm:spPr/>
    </dgm:pt>
    <dgm:pt modelId="{ABD15F51-427C-4313-9CC1-5AF2629E57C7}" type="pres">
      <dgm:prSet presAssocID="{E09E7422-8674-4611-8B28-61B1109C032B}" presName="parTx" presStyleLbl="alignNode1" presStyleIdx="2" presStyleCnt="3">
        <dgm:presLayoutVars>
          <dgm:chMax val="0"/>
          <dgm:chPref val="0"/>
          <dgm:bulletEnabled val="1"/>
        </dgm:presLayoutVars>
      </dgm:prSet>
      <dgm:spPr/>
      <dgm:t>
        <a:bodyPr/>
        <a:lstStyle/>
        <a:p>
          <a:endParaRPr lang="en-GB"/>
        </a:p>
      </dgm:t>
    </dgm:pt>
    <dgm:pt modelId="{14EF5A42-8411-4887-88B3-0BBA09DF462A}" type="pres">
      <dgm:prSet presAssocID="{E09E7422-8674-4611-8B28-61B1109C032B}" presName="desTx" presStyleLbl="alignAccFollowNode1" presStyleIdx="2" presStyleCnt="3">
        <dgm:presLayoutVars>
          <dgm:bulletEnabled val="1"/>
        </dgm:presLayoutVars>
      </dgm:prSet>
      <dgm:spPr/>
      <dgm:t>
        <a:bodyPr/>
        <a:lstStyle/>
        <a:p>
          <a:endParaRPr lang="en-GB"/>
        </a:p>
      </dgm:t>
    </dgm:pt>
  </dgm:ptLst>
  <dgm:cxnLst>
    <dgm:cxn modelId="{C545B146-A208-4BC1-A48F-D55A6BB3F156}" type="presOf" srcId="{F238A062-0C3B-47E4-B9FA-9A4994CAA19F}" destId="{B7D4D510-9241-4ABC-BE41-01C6FD805D95}" srcOrd="0" destOrd="4" presId="urn:microsoft.com/office/officeart/2005/8/layout/hList1"/>
    <dgm:cxn modelId="{68BA078C-2ACA-4858-BCCE-C5ABFC2B60E9}" srcId="{355C0C63-CDEF-406F-B727-CFD5DC68D5F2}" destId="{FD857E0D-F1F3-4391-9F86-1BD7DB896A87}" srcOrd="4" destOrd="0" parTransId="{E6FE7132-49C7-41C5-A778-961E6430CEB7}" sibTransId="{21A1DC96-C568-4B58-9014-DEBD7BF5A4B2}"/>
    <dgm:cxn modelId="{56F92276-9CC6-448E-AB29-0A7A6E657734}" type="presOf" srcId="{355C0C63-CDEF-406F-B727-CFD5DC68D5F2}" destId="{41525A3D-4FC6-4BA6-A429-764E23D4FC61}" srcOrd="0" destOrd="0" presId="urn:microsoft.com/office/officeart/2005/8/layout/hList1"/>
    <dgm:cxn modelId="{65041077-24FA-4BBF-BDB3-4F271123AAC6}" type="presOf" srcId="{0295EAB8-2963-4781-8824-54F181223DFA}" destId="{39A5EE81-2E50-473D-9722-CE043BA6FF0D}" srcOrd="0" destOrd="0" presId="urn:microsoft.com/office/officeart/2005/8/layout/hList1"/>
    <dgm:cxn modelId="{5835BE84-7119-459B-A10A-D4BE46B91D11}" srcId="{7F25938C-6AC6-4FF8-B1F5-64E85C6C10F7}" destId="{11F88C2B-9A07-4209-BF56-B880563D9615}" srcOrd="0" destOrd="0" parTransId="{8C6B7323-B52A-4D55-A5E1-04D31F3B2C66}" sibTransId="{E364B19E-2B99-48F5-9D1E-90770A7249F3}"/>
    <dgm:cxn modelId="{87E30D5E-2DCA-4083-B8BE-D74C0CE0D0D7}" srcId="{E09E7422-8674-4611-8B28-61B1109C032B}" destId="{A3430800-5C68-4C88-9C67-A19DE47EF3A0}" srcOrd="5" destOrd="0" parTransId="{49F23CBA-31D0-4085-940A-5AAAE72ACCE0}" sibTransId="{8E3EFAA9-7755-4F1B-A906-AFF33D9C1AB4}"/>
    <dgm:cxn modelId="{1D252021-C6BB-46FE-BCCD-847E13993310}" type="presOf" srcId="{B44E4ABC-0478-4562-BD96-3A1D510FE2B1}" destId="{14EF5A42-8411-4887-88B3-0BBA09DF462A}" srcOrd="0" destOrd="2" presId="urn:microsoft.com/office/officeart/2005/8/layout/hList1"/>
    <dgm:cxn modelId="{C8FB1BC7-6450-4619-87B0-6A5F373A0D6A}" type="presOf" srcId="{FD857E0D-F1F3-4391-9F86-1BD7DB896A87}" destId="{8D158841-17C8-4580-9208-738476F803F9}" srcOrd="0" destOrd="4" presId="urn:microsoft.com/office/officeart/2005/8/layout/hList1"/>
    <dgm:cxn modelId="{31C03A41-7A78-48B1-8609-B975EFFA2132}" srcId="{355C0C63-CDEF-406F-B727-CFD5DC68D5F2}" destId="{6EDE1E56-449C-4A6D-8C7B-2B0AE82CF56B}" srcOrd="1" destOrd="0" parTransId="{0DEC7A07-959C-42B0-8F0F-AA0A12319A9B}" sibTransId="{5B79942D-219A-4C60-AD38-22242BBFA06A}"/>
    <dgm:cxn modelId="{C2D355EC-4361-4601-93A9-3017F69903B6}" type="presOf" srcId="{50954761-333E-4644-991C-8C66C993264A}" destId="{8D158841-17C8-4580-9208-738476F803F9}" srcOrd="0" destOrd="3" presId="urn:microsoft.com/office/officeart/2005/8/layout/hList1"/>
    <dgm:cxn modelId="{EE243B6C-AA61-4F81-A386-889315406A8A}" type="presOf" srcId="{A3430800-5C68-4C88-9C67-A19DE47EF3A0}" destId="{14EF5A42-8411-4887-88B3-0BBA09DF462A}" srcOrd="0" destOrd="5" presId="urn:microsoft.com/office/officeart/2005/8/layout/hList1"/>
    <dgm:cxn modelId="{0C2C02A5-32EB-4A12-9A67-B2B426AC84E2}" type="presOf" srcId="{94C63E4C-2382-46FF-966F-CF470F3050B1}" destId="{14EF5A42-8411-4887-88B3-0BBA09DF462A}" srcOrd="0" destOrd="3" presId="urn:microsoft.com/office/officeart/2005/8/layout/hList1"/>
    <dgm:cxn modelId="{7C1E48D7-60F7-4BB5-A388-A01FF26F1E0E}" srcId="{7F25938C-6AC6-4FF8-B1F5-64E85C6C10F7}" destId="{E59FE9EE-02F9-473E-99C2-BBDA931FFE7E}" srcOrd="3" destOrd="0" parTransId="{03931687-429D-4F9C-9FB0-FE08C91E7A84}" sibTransId="{9ED53496-9329-4F1F-B9EA-324A922EDECC}"/>
    <dgm:cxn modelId="{AED4DE78-7AAA-468E-B6AA-41C1C39B51CD}" type="presOf" srcId="{5A86BD00-D21E-453D-AE06-D2E2D218D8B6}" destId="{14EF5A42-8411-4887-88B3-0BBA09DF462A}" srcOrd="0" destOrd="0" presId="urn:microsoft.com/office/officeart/2005/8/layout/hList1"/>
    <dgm:cxn modelId="{4DBFE99B-63F0-4FBE-A2ED-A8908D081A53}" type="presOf" srcId="{E59FE9EE-02F9-473E-99C2-BBDA931FFE7E}" destId="{B7D4D510-9241-4ABC-BE41-01C6FD805D95}" srcOrd="0" destOrd="3" presId="urn:microsoft.com/office/officeart/2005/8/layout/hList1"/>
    <dgm:cxn modelId="{E4B6A8B9-2946-4EE8-B423-FE72A36A2D16}" srcId="{0295EAB8-2963-4781-8824-54F181223DFA}" destId="{E09E7422-8674-4611-8B28-61B1109C032B}" srcOrd="2" destOrd="0" parTransId="{21CB51FF-EE12-42EC-B9AD-90BCA4FEA74C}" sibTransId="{2C82EE43-BE75-4462-8634-52FA55BA6935}"/>
    <dgm:cxn modelId="{4D9D2AEC-0FB3-43FC-915C-7B84F20BCA6B}" type="presOf" srcId="{6EDE1E56-449C-4A6D-8C7B-2B0AE82CF56B}" destId="{8D158841-17C8-4580-9208-738476F803F9}" srcOrd="0" destOrd="1" presId="urn:microsoft.com/office/officeart/2005/8/layout/hList1"/>
    <dgm:cxn modelId="{F1AD0F04-A3A4-412C-BBB9-C9ADEAAE0CC2}" srcId="{0295EAB8-2963-4781-8824-54F181223DFA}" destId="{7F25938C-6AC6-4FF8-B1F5-64E85C6C10F7}" srcOrd="0" destOrd="0" parTransId="{72C7FD3D-66E2-4A57-BB34-10161D7D1DAC}" sibTransId="{FBD8BA75-FCA5-4EA6-8415-CBC888B48E7D}"/>
    <dgm:cxn modelId="{2CAAEFF8-C8E6-45A0-B2F6-9908AF8E7168}" srcId="{E09E7422-8674-4611-8B28-61B1109C032B}" destId="{B44E4ABC-0478-4562-BD96-3A1D510FE2B1}" srcOrd="2" destOrd="0" parTransId="{78765158-AFBF-494D-8EE6-A6A087D23C02}" sibTransId="{7897CEAC-5B0C-4824-B25F-C42DBA840F55}"/>
    <dgm:cxn modelId="{530B4D6D-48D5-49DE-8E37-7ED7BDAC77A7}" srcId="{E09E7422-8674-4611-8B28-61B1109C032B}" destId="{5A86BD00-D21E-453D-AE06-D2E2D218D8B6}" srcOrd="0" destOrd="0" parTransId="{4FF7BD15-D775-447E-ACB4-CD6C2E71FA06}" sibTransId="{F02FE3A1-686F-4528-B3E0-E9CF311C2224}"/>
    <dgm:cxn modelId="{895C0195-3BB6-4336-9F22-9107A7EDF4AE}" type="presOf" srcId="{B69D53FE-6FED-472C-980A-7F9E209BD342}" destId="{B7D4D510-9241-4ABC-BE41-01C6FD805D95}" srcOrd="0" destOrd="1" presId="urn:microsoft.com/office/officeart/2005/8/layout/hList1"/>
    <dgm:cxn modelId="{1DC8183D-AD8F-408C-BA7A-0BA62A5D5492}" type="presOf" srcId="{7F25938C-6AC6-4FF8-B1F5-64E85C6C10F7}" destId="{DFF67A4A-9137-4EE3-8B8C-26F6756C26DB}" srcOrd="0" destOrd="0" presId="urn:microsoft.com/office/officeart/2005/8/layout/hList1"/>
    <dgm:cxn modelId="{D825A573-BB7A-4F59-A1D5-4F911BFCF907}" type="presOf" srcId="{BBB2CE80-2240-44E1-B961-F40FB68EB8B4}" destId="{8D158841-17C8-4580-9208-738476F803F9}" srcOrd="0" destOrd="2" presId="urn:microsoft.com/office/officeart/2005/8/layout/hList1"/>
    <dgm:cxn modelId="{370D4AA2-53CC-4775-8470-36E67BFB132B}" srcId="{E09E7422-8674-4611-8B28-61B1109C032B}" destId="{CF8A2813-580C-4D04-BA40-ED7AEC37D78D}" srcOrd="6" destOrd="0" parTransId="{87AB2DD7-0301-47AD-94ED-C4453CB86F62}" sibTransId="{67D670AF-EFDB-44EF-BE89-039B5A45FC30}"/>
    <dgm:cxn modelId="{6DD53711-F510-4071-9E1C-24A78DE3E957}" srcId="{E09E7422-8674-4611-8B28-61B1109C032B}" destId="{94C63E4C-2382-46FF-966F-CF470F3050B1}" srcOrd="3" destOrd="0" parTransId="{C23808EC-69B7-4CC3-8661-2D189A301D3F}" sibTransId="{DFBF64FA-1C85-4D80-9A56-EFDF119F424A}"/>
    <dgm:cxn modelId="{CD335AB0-4878-4640-9514-5DA839CFF7D2}" type="presOf" srcId="{CAF54036-9E7F-4F31-A079-492D1F2BE5C0}" destId="{14EF5A42-8411-4887-88B3-0BBA09DF462A}" srcOrd="0" destOrd="4" presId="urn:microsoft.com/office/officeart/2005/8/layout/hList1"/>
    <dgm:cxn modelId="{6273F01A-76A2-497D-9495-6B271D79B054}" type="presOf" srcId="{562F4382-FEA1-43B6-AF12-2B22D950D8B6}" destId="{8D158841-17C8-4580-9208-738476F803F9}" srcOrd="0" destOrd="5" presId="urn:microsoft.com/office/officeart/2005/8/layout/hList1"/>
    <dgm:cxn modelId="{E3C683FA-EB84-445D-82C0-06443EE624F0}" srcId="{7F25938C-6AC6-4FF8-B1F5-64E85C6C10F7}" destId="{F238A062-0C3B-47E4-B9FA-9A4994CAA19F}" srcOrd="4" destOrd="0" parTransId="{7087116D-0E5C-45DE-B7A0-51026CD3D25F}" sibTransId="{B3C23784-EB69-4E19-9E2B-A513AB0B2CB5}"/>
    <dgm:cxn modelId="{4A9EE8D8-1623-4637-9FA1-F81A740C2025}" type="presOf" srcId="{CF8A2813-580C-4D04-BA40-ED7AEC37D78D}" destId="{14EF5A42-8411-4887-88B3-0BBA09DF462A}" srcOrd="0" destOrd="6" presId="urn:microsoft.com/office/officeart/2005/8/layout/hList1"/>
    <dgm:cxn modelId="{ED93263E-060E-4B70-BAAD-DAA65BE4C988}" type="presOf" srcId="{11F88C2B-9A07-4209-BF56-B880563D9615}" destId="{B7D4D510-9241-4ABC-BE41-01C6FD805D95}" srcOrd="0" destOrd="0" presId="urn:microsoft.com/office/officeart/2005/8/layout/hList1"/>
    <dgm:cxn modelId="{90004B7A-506F-4C51-9659-B1659D72EE56}" type="presOf" srcId="{810C4846-4A0D-4B2F-9B6D-5B62079A8E01}" destId="{8D158841-17C8-4580-9208-738476F803F9}" srcOrd="0" destOrd="0" presId="urn:microsoft.com/office/officeart/2005/8/layout/hList1"/>
    <dgm:cxn modelId="{D160FCEF-B60C-4699-B573-3C804F4BAAD7}" srcId="{7F25938C-6AC6-4FF8-B1F5-64E85C6C10F7}" destId="{B69D53FE-6FED-472C-980A-7F9E209BD342}" srcOrd="1" destOrd="0" parTransId="{670C65E7-AB54-4183-A116-B5B819D50FB9}" sibTransId="{6817ADC3-3236-4B8D-963D-35390D4FA6DD}"/>
    <dgm:cxn modelId="{0CC3BF07-EAA5-46AA-A222-8BBBA412A299}" type="presOf" srcId="{05E3070C-629C-4BD6-9F73-4F993632F7FD}" destId="{14EF5A42-8411-4887-88B3-0BBA09DF462A}" srcOrd="0" destOrd="1" presId="urn:microsoft.com/office/officeart/2005/8/layout/hList1"/>
    <dgm:cxn modelId="{C908CF8A-35E7-4984-9D81-4AABE75AC775}" srcId="{E09E7422-8674-4611-8B28-61B1109C032B}" destId="{05E3070C-629C-4BD6-9F73-4F993632F7FD}" srcOrd="1" destOrd="0" parTransId="{8ED805E9-C364-4E32-AD75-7954E4022C91}" sibTransId="{10E2903E-8EA3-441A-9626-7433D2B32CD2}"/>
    <dgm:cxn modelId="{D63E17B1-80AE-4388-9946-B10C005A1582}" srcId="{7F25938C-6AC6-4FF8-B1F5-64E85C6C10F7}" destId="{89846FB4-3B66-4639-8F83-14F5CD55BD22}" srcOrd="2" destOrd="0" parTransId="{57CB4073-8CBF-4F92-BECE-656AB359CEFC}" sibTransId="{563EA842-E4E6-4983-87C7-FFF900D49A8C}"/>
    <dgm:cxn modelId="{0BC64B4F-208D-4FD7-A82A-505E44A02E51}" srcId="{E09E7422-8674-4611-8B28-61B1109C032B}" destId="{CAF54036-9E7F-4F31-A079-492D1F2BE5C0}" srcOrd="4" destOrd="0" parTransId="{D93039C0-F9F0-4AC1-BBFE-3E6EA9E4EF98}" sibTransId="{7F98D865-A2F6-490D-8DC5-F5CF3837BEAA}"/>
    <dgm:cxn modelId="{6A3FADCB-1F04-439B-AA9E-B96E0A2E9AAB}" srcId="{355C0C63-CDEF-406F-B727-CFD5DC68D5F2}" destId="{BBB2CE80-2240-44E1-B961-F40FB68EB8B4}" srcOrd="2" destOrd="0" parTransId="{EDE2B2C9-1059-40C3-9F7A-F54829EE4B4F}" sibTransId="{529FE866-9AEC-4C68-BF89-059F179CB8B4}"/>
    <dgm:cxn modelId="{CE2D24D0-7DFF-43EA-AADD-B658CF571E9B}" srcId="{355C0C63-CDEF-406F-B727-CFD5DC68D5F2}" destId="{810C4846-4A0D-4B2F-9B6D-5B62079A8E01}" srcOrd="0" destOrd="0" parTransId="{AEABE753-16A3-42FB-97ED-666739196712}" sibTransId="{AC791755-4C80-4587-A1ED-148613E7C93A}"/>
    <dgm:cxn modelId="{79E7F1EE-EE98-4F56-AAD5-AFF7279BB850}" type="presOf" srcId="{E09E7422-8674-4611-8B28-61B1109C032B}" destId="{ABD15F51-427C-4313-9CC1-5AF2629E57C7}" srcOrd="0" destOrd="0" presId="urn:microsoft.com/office/officeart/2005/8/layout/hList1"/>
    <dgm:cxn modelId="{89BCD04D-2FA0-495C-B050-6DA7F6A19673}" srcId="{355C0C63-CDEF-406F-B727-CFD5DC68D5F2}" destId="{50954761-333E-4644-991C-8C66C993264A}" srcOrd="3" destOrd="0" parTransId="{B02DC3F0-E080-4918-821E-21E4BBBA1E9C}" sibTransId="{D3B4C9AB-ED58-431F-AF6E-32CBF5025753}"/>
    <dgm:cxn modelId="{EEF453D0-BAC4-4CF7-A902-F8FAC1037CC1}" type="presOf" srcId="{89846FB4-3B66-4639-8F83-14F5CD55BD22}" destId="{B7D4D510-9241-4ABC-BE41-01C6FD805D95}" srcOrd="0" destOrd="2" presId="urn:microsoft.com/office/officeart/2005/8/layout/hList1"/>
    <dgm:cxn modelId="{D9C06B7E-6439-4C75-833C-EEDFD3E0C1C6}" srcId="{0295EAB8-2963-4781-8824-54F181223DFA}" destId="{355C0C63-CDEF-406F-B727-CFD5DC68D5F2}" srcOrd="1" destOrd="0" parTransId="{ECCBE2A3-866A-4F49-BF03-A5A69B946A39}" sibTransId="{AA06DAC2-E670-44C9-92DA-B886569C2CAD}"/>
    <dgm:cxn modelId="{8B02B227-13BF-42E6-AC1D-080976E0A2DB}" srcId="{355C0C63-CDEF-406F-B727-CFD5DC68D5F2}" destId="{562F4382-FEA1-43B6-AF12-2B22D950D8B6}" srcOrd="5" destOrd="0" parTransId="{0A3BD806-42BB-4761-B5AB-C2C29C1B585D}" sibTransId="{78139762-B257-413E-946A-F902C90ED535}"/>
    <dgm:cxn modelId="{6E35343D-D743-4F69-A9E8-FC949717094C}" type="presParOf" srcId="{39A5EE81-2E50-473D-9722-CE043BA6FF0D}" destId="{E6318887-297E-45CD-9A33-872C2DB41ECE}" srcOrd="0" destOrd="0" presId="urn:microsoft.com/office/officeart/2005/8/layout/hList1"/>
    <dgm:cxn modelId="{1F7E6493-9EDA-4D72-94EF-37297A251B6E}" type="presParOf" srcId="{E6318887-297E-45CD-9A33-872C2DB41ECE}" destId="{DFF67A4A-9137-4EE3-8B8C-26F6756C26DB}" srcOrd="0" destOrd="0" presId="urn:microsoft.com/office/officeart/2005/8/layout/hList1"/>
    <dgm:cxn modelId="{34806208-C852-48B8-8DE0-188A3E2903B8}" type="presParOf" srcId="{E6318887-297E-45CD-9A33-872C2DB41ECE}" destId="{B7D4D510-9241-4ABC-BE41-01C6FD805D95}" srcOrd="1" destOrd="0" presId="urn:microsoft.com/office/officeart/2005/8/layout/hList1"/>
    <dgm:cxn modelId="{CAF45028-8440-4BFB-863E-D26B95729D87}" type="presParOf" srcId="{39A5EE81-2E50-473D-9722-CE043BA6FF0D}" destId="{AA4763FF-1224-46FF-8B0F-2947BC269CC2}" srcOrd="1" destOrd="0" presId="urn:microsoft.com/office/officeart/2005/8/layout/hList1"/>
    <dgm:cxn modelId="{C70ED7B4-9B82-4E5C-87EF-1CBE42BDE6BA}" type="presParOf" srcId="{39A5EE81-2E50-473D-9722-CE043BA6FF0D}" destId="{BB55697A-CB16-43D8-8104-E040CC650C87}" srcOrd="2" destOrd="0" presId="urn:microsoft.com/office/officeart/2005/8/layout/hList1"/>
    <dgm:cxn modelId="{C5C370BB-1CC1-4C0A-B465-7477B8A13E05}" type="presParOf" srcId="{BB55697A-CB16-43D8-8104-E040CC650C87}" destId="{41525A3D-4FC6-4BA6-A429-764E23D4FC61}" srcOrd="0" destOrd="0" presId="urn:microsoft.com/office/officeart/2005/8/layout/hList1"/>
    <dgm:cxn modelId="{73A5F339-C17E-4E91-99ED-A38A17824AF2}" type="presParOf" srcId="{BB55697A-CB16-43D8-8104-E040CC650C87}" destId="{8D158841-17C8-4580-9208-738476F803F9}" srcOrd="1" destOrd="0" presId="urn:microsoft.com/office/officeart/2005/8/layout/hList1"/>
    <dgm:cxn modelId="{3A9E846E-6FB5-4285-82B3-4AD5FF6D18DD}" type="presParOf" srcId="{39A5EE81-2E50-473D-9722-CE043BA6FF0D}" destId="{00B6D56B-B5F0-4B0E-AC1C-07B50AF79463}" srcOrd="3" destOrd="0" presId="urn:microsoft.com/office/officeart/2005/8/layout/hList1"/>
    <dgm:cxn modelId="{373D63DA-FFCB-485D-ABA3-798994E163A5}" type="presParOf" srcId="{39A5EE81-2E50-473D-9722-CE043BA6FF0D}" destId="{D598EA75-E2AD-4106-A0E1-7FCCF05864AA}" srcOrd="4" destOrd="0" presId="urn:microsoft.com/office/officeart/2005/8/layout/hList1"/>
    <dgm:cxn modelId="{C4E3DF04-A727-4AA2-93EB-F3AA8FAE31F2}" type="presParOf" srcId="{D598EA75-E2AD-4106-A0E1-7FCCF05864AA}" destId="{ABD15F51-427C-4313-9CC1-5AF2629E57C7}" srcOrd="0" destOrd="0" presId="urn:microsoft.com/office/officeart/2005/8/layout/hList1"/>
    <dgm:cxn modelId="{805E2EED-3F4D-4A0B-B322-A4BBB8AD451F}" type="presParOf" srcId="{D598EA75-E2AD-4106-A0E1-7FCCF05864AA}" destId="{14EF5A42-8411-4887-88B3-0BBA09DF462A}"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5E0FD80-4413-4636-BD8C-1C291D72BAAC}" type="doc">
      <dgm:prSet loTypeId="urn:microsoft.com/office/officeart/2005/8/layout/hList1" loCatId="list" qsTypeId="urn:microsoft.com/office/officeart/2005/8/quickstyle/simple1" qsCatId="simple" csTypeId="urn:microsoft.com/office/officeart/2005/8/colors/accent3_2" csCatId="accent3" phldr="1"/>
      <dgm:spPr/>
      <dgm:t>
        <a:bodyPr/>
        <a:lstStyle/>
        <a:p>
          <a:endParaRPr lang="en-GB"/>
        </a:p>
      </dgm:t>
    </dgm:pt>
    <dgm:pt modelId="{65AEBF54-73C5-4021-8779-1B7CF769D05F}">
      <dgm:prSet phldrT="[Text]"/>
      <dgm:spPr/>
      <dgm:t>
        <a:bodyPr/>
        <a:lstStyle/>
        <a:p>
          <a:r>
            <a:rPr lang="en-GB" b="1" dirty="0" smtClean="0"/>
            <a:t>Practical Skills</a:t>
          </a:r>
          <a:endParaRPr lang="en-GB" dirty="0"/>
        </a:p>
      </dgm:t>
    </dgm:pt>
    <dgm:pt modelId="{BC4312B4-4174-4336-924F-C12DD3EEE22F}" type="parTrans" cxnId="{6C885C11-41CF-4EC3-BBC8-CE07E8BCF713}">
      <dgm:prSet/>
      <dgm:spPr/>
      <dgm:t>
        <a:bodyPr/>
        <a:lstStyle/>
        <a:p>
          <a:endParaRPr lang="en-GB"/>
        </a:p>
      </dgm:t>
    </dgm:pt>
    <dgm:pt modelId="{F08DCA7D-100A-4FC2-AB93-4ED7AA604AAB}" type="sibTrans" cxnId="{6C885C11-41CF-4EC3-BBC8-CE07E8BCF713}">
      <dgm:prSet/>
      <dgm:spPr/>
      <dgm:t>
        <a:bodyPr/>
        <a:lstStyle/>
        <a:p>
          <a:endParaRPr lang="en-GB"/>
        </a:p>
      </dgm:t>
    </dgm:pt>
    <dgm:pt modelId="{C01BDF0D-31D4-40FC-9759-9F28F5485CAD}">
      <dgm:prSet phldrT="[Text]"/>
      <dgm:spPr/>
      <dgm:t>
        <a:bodyPr/>
        <a:lstStyle/>
        <a:p>
          <a:r>
            <a:rPr lang="en-GB" dirty="0" smtClean="0"/>
            <a:t>Keyboard Skills</a:t>
          </a:r>
          <a:endParaRPr lang="en-GB" dirty="0"/>
        </a:p>
      </dgm:t>
    </dgm:pt>
    <dgm:pt modelId="{64D67510-B611-430B-9836-3BD00DAD734A}" type="parTrans" cxnId="{CC1A06D7-5737-44E2-944E-8046C0FBCEB4}">
      <dgm:prSet/>
      <dgm:spPr/>
      <dgm:t>
        <a:bodyPr/>
        <a:lstStyle/>
        <a:p>
          <a:endParaRPr lang="en-GB"/>
        </a:p>
      </dgm:t>
    </dgm:pt>
    <dgm:pt modelId="{50BCFED2-01DE-4ADB-9CA1-8057A11462F3}" type="sibTrans" cxnId="{CC1A06D7-5737-44E2-944E-8046C0FBCEB4}">
      <dgm:prSet/>
      <dgm:spPr/>
      <dgm:t>
        <a:bodyPr/>
        <a:lstStyle/>
        <a:p>
          <a:endParaRPr lang="en-GB"/>
        </a:p>
      </dgm:t>
    </dgm:pt>
    <dgm:pt modelId="{6F9F691F-72FA-4FD1-9E69-43091BC42F1B}">
      <dgm:prSet phldrT="[Text]"/>
      <dgm:spPr/>
      <dgm:t>
        <a:bodyPr/>
        <a:lstStyle/>
        <a:p>
          <a:r>
            <a:rPr lang="en-GB" b="1" dirty="0" smtClean="0"/>
            <a:t>Thinking Skills</a:t>
          </a:r>
          <a:endParaRPr lang="en-GB" dirty="0"/>
        </a:p>
      </dgm:t>
    </dgm:pt>
    <dgm:pt modelId="{D2F5FA6B-CCFC-40EF-A4DF-26708C66A2AA}" type="parTrans" cxnId="{E544D100-2F0C-4BB7-B097-7189B9A250F0}">
      <dgm:prSet/>
      <dgm:spPr/>
      <dgm:t>
        <a:bodyPr/>
        <a:lstStyle/>
        <a:p>
          <a:endParaRPr lang="en-GB"/>
        </a:p>
      </dgm:t>
    </dgm:pt>
    <dgm:pt modelId="{D9C4DB4D-57C6-41E3-8293-69E0DDEA970A}" type="sibTrans" cxnId="{E544D100-2F0C-4BB7-B097-7189B9A250F0}">
      <dgm:prSet/>
      <dgm:spPr/>
      <dgm:t>
        <a:bodyPr/>
        <a:lstStyle/>
        <a:p>
          <a:endParaRPr lang="en-GB"/>
        </a:p>
      </dgm:t>
    </dgm:pt>
    <dgm:pt modelId="{323C0268-D2AB-4830-BF87-F170AA340B11}">
      <dgm:prSet phldrT="[Text]"/>
      <dgm:spPr/>
      <dgm:t>
        <a:bodyPr/>
        <a:lstStyle/>
        <a:p>
          <a:r>
            <a:rPr lang="en-GB" b="1" dirty="0" smtClean="0"/>
            <a:t>Creative Skills</a:t>
          </a:r>
          <a:endParaRPr lang="en-GB" dirty="0"/>
        </a:p>
      </dgm:t>
    </dgm:pt>
    <dgm:pt modelId="{E70B9533-C011-4630-9EAF-7C51BFCB0F3B}" type="parTrans" cxnId="{3C582F9C-47E9-4652-AD09-4B1A5CDE8A3D}">
      <dgm:prSet/>
      <dgm:spPr/>
      <dgm:t>
        <a:bodyPr/>
        <a:lstStyle/>
        <a:p>
          <a:endParaRPr lang="en-GB"/>
        </a:p>
      </dgm:t>
    </dgm:pt>
    <dgm:pt modelId="{E363FC00-DFE2-42A3-81B3-1665774A5F53}" type="sibTrans" cxnId="{3C582F9C-47E9-4652-AD09-4B1A5CDE8A3D}">
      <dgm:prSet/>
      <dgm:spPr/>
      <dgm:t>
        <a:bodyPr/>
        <a:lstStyle/>
        <a:p>
          <a:endParaRPr lang="en-GB"/>
        </a:p>
      </dgm:t>
    </dgm:pt>
    <dgm:pt modelId="{FBD03E36-E4ED-4260-B5F6-74F44B37592C}">
      <dgm:prSet phldrT="[Text]"/>
      <dgm:spPr/>
      <dgm:t>
        <a:bodyPr/>
        <a:lstStyle/>
        <a:p>
          <a:r>
            <a:rPr lang="en-GB" dirty="0" smtClean="0"/>
            <a:t>Acting, singing or performance</a:t>
          </a:r>
          <a:endParaRPr lang="en-GB" dirty="0"/>
        </a:p>
      </dgm:t>
    </dgm:pt>
    <dgm:pt modelId="{A1BD7A19-49DB-484B-9FD3-255256F55850}" type="parTrans" cxnId="{080B88AD-9E10-4957-8670-BA4E21187E79}">
      <dgm:prSet/>
      <dgm:spPr/>
      <dgm:t>
        <a:bodyPr/>
        <a:lstStyle/>
        <a:p>
          <a:endParaRPr lang="en-GB"/>
        </a:p>
      </dgm:t>
    </dgm:pt>
    <dgm:pt modelId="{D646DA38-94A1-43C5-894C-7932BB8FCCEA}" type="sibTrans" cxnId="{080B88AD-9E10-4957-8670-BA4E21187E79}">
      <dgm:prSet/>
      <dgm:spPr/>
      <dgm:t>
        <a:bodyPr/>
        <a:lstStyle/>
        <a:p>
          <a:endParaRPr lang="en-GB"/>
        </a:p>
      </dgm:t>
    </dgm:pt>
    <dgm:pt modelId="{BBF1E0B7-E58D-437A-85E0-3D34AC2B26D8}">
      <dgm:prSet/>
      <dgm:spPr/>
      <dgm:t>
        <a:bodyPr/>
        <a:lstStyle/>
        <a:p>
          <a:r>
            <a:rPr lang="en-GB" dirty="0" smtClean="0"/>
            <a:t>First Aid</a:t>
          </a:r>
        </a:p>
      </dgm:t>
    </dgm:pt>
    <dgm:pt modelId="{A0CCE971-E290-450B-82AD-BA04A1369F75}" type="parTrans" cxnId="{00DCCF89-0B5B-415F-896F-445C0D7D5F30}">
      <dgm:prSet/>
      <dgm:spPr/>
      <dgm:t>
        <a:bodyPr/>
        <a:lstStyle/>
        <a:p>
          <a:endParaRPr lang="en-GB"/>
        </a:p>
      </dgm:t>
    </dgm:pt>
    <dgm:pt modelId="{9BA71676-6164-4AD4-9B93-9206D2660A96}" type="sibTrans" cxnId="{00DCCF89-0B5B-415F-896F-445C0D7D5F30}">
      <dgm:prSet/>
      <dgm:spPr/>
      <dgm:t>
        <a:bodyPr/>
        <a:lstStyle/>
        <a:p>
          <a:endParaRPr lang="en-GB"/>
        </a:p>
      </dgm:t>
    </dgm:pt>
    <dgm:pt modelId="{3B1CF17B-4BDE-45C8-A54B-31319C6D63DC}">
      <dgm:prSet/>
      <dgm:spPr/>
      <dgm:t>
        <a:bodyPr/>
        <a:lstStyle/>
        <a:p>
          <a:r>
            <a:rPr lang="en-GB" smtClean="0"/>
            <a:t>Handling money</a:t>
          </a:r>
          <a:endParaRPr lang="en-GB" dirty="0" smtClean="0"/>
        </a:p>
      </dgm:t>
    </dgm:pt>
    <dgm:pt modelId="{3226B30A-D8F3-4F25-9FB6-FA29AE36521E}" type="parTrans" cxnId="{77F3C493-52C5-4AB2-8A21-272FE40EB5B0}">
      <dgm:prSet/>
      <dgm:spPr/>
      <dgm:t>
        <a:bodyPr/>
        <a:lstStyle/>
        <a:p>
          <a:endParaRPr lang="en-GB"/>
        </a:p>
      </dgm:t>
    </dgm:pt>
    <dgm:pt modelId="{F941F701-6DB4-4261-A4C0-9D71D8E7BE07}" type="sibTrans" cxnId="{77F3C493-52C5-4AB2-8A21-272FE40EB5B0}">
      <dgm:prSet/>
      <dgm:spPr/>
      <dgm:t>
        <a:bodyPr/>
        <a:lstStyle/>
        <a:p>
          <a:endParaRPr lang="en-GB"/>
        </a:p>
      </dgm:t>
    </dgm:pt>
    <dgm:pt modelId="{70043014-FB82-46FC-86C0-96A6303C08F6}">
      <dgm:prSet/>
      <dgm:spPr/>
      <dgm:t>
        <a:bodyPr/>
        <a:lstStyle/>
        <a:p>
          <a:r>
            <a:rPr lang="en-GB" dirty="0" smtClean="0"/>
            <a:t>Following Instructions</a:t>
          </a:r>
        </a:p>
      </dgm:t>
    </dgm:pt>
    <dgm:pt modelId="{9335F340-82EB-471D-9963-59504E4D1F50}" type="parTrans" cxnId="{5FD42569-365F-4BB3-BF94-5094B809CADB}">
      <dgm:prSet/>
      <dgm:spPr/>
      <dgm:t>
        <a:bodyPr/>
        <a:lstStyle/>
        <a:p>
          <a:endParaRPr lang="en-GB"/>
        </a:p>
      </dgm:t>
    </dgm:pt>
    <dgm:pt modelId="{D2393971-00C5-4B58-BD5C-05FCE677F2C0}" type="sibTrans" cxnId="{5FD42569-365F-4BB3-BF94-5094B809CADB}">
      <dgm:prSet/>
      <dgm:spPr/>
      <dgm:t>
        <a:bodyPr/>
        <a:lstStyle/>
        <a:p>
          <a:endParaRPr lang="en-GB"/>
        </a:p>
      </dgm:t>
    </dgm:pt>
    <dgm:pt modelId="{6582E8D7-5CDA-45B0-A437-DC92364322D5}">
      <dgm:prSet/>
      <dgm:spPr/>
      <dgm:t>
        <a:bodyPr/>
        <a:lstStyle/>
        <a:p>
          <a:r>
            <a:rPr lang="en-GB" dirty="0" smtClean="0"/>
            <a:t>Using a computer</a:t>
          </a:r>
        </a:p>
      </dgm:t>
    </dgm:pt>
    <dgm:pt modelId="{2C98A95B-34F2-4CC8-8011-D4AA7D8D9A67}" type="parTrans" cxnId="{D7B3F581-4906-4293-879E-D27F813FAB43}">
      <dgm:prSet/>
      <dgm:spPr/>
      <dgm:t>
        <a:bodyPr/>
        <a:lstStyle/>
        <a:p>
          <a:endParaRPr lang="en-GB"/>
        </a:p>
      </dgm:t>
    </dgm:pt>
    <dgm:pt modelId="{E87D32C4-5F1D-4819-A439-3B7C439E6098}" type="sibTrans" cxnId="{D7B3F581-4906-4293-879E-D27F813FAB43}">
      <dgm:prSet/>
      <dgm:spPr/>
      <dgm:t>
        <a:bodyPr/>
        <a:lstStyle/>
        <a:p>
          <a:endParaRPr lang="en-GB"/>
        </a:p>
      </dgm:t>
    </dgm:pt>
    <dgm:pt modelId="{F7C2A431-F1AA-44D6-91D8-D204BECEF860}">
      <dgm:prSet/>
      <dgm:spPr/>
      <dgm:t>
        <a:bodyPr/>
        <a:lstStyle/>
        <a:p>
          <a:r>
            <a:rPr lang="en-GB" dirty="0" smtClean="0"/>
            <a:t>Using e-mail</a:t>
          </a:r>
        </a:p>
      </dgm:t>
    </dgm:pt>
    <dgm:pt modelId="{D991961F-1C57-4A09-BB7F-0C81026E06A3}" type="parTrans" cxnId="{254209C7-8501-42C5-A60A-62CD8F52F185}">
      <dgm:prSet/>
      <dgm:spPr/>
      <dgm:t>
        <a:bodyPr/>
        <a:lstStyle/>
        <a:p>
          <a:endParaRPr lang="en-GB"/>
        </a:p>
      </dgm:t>
    </dgm:pt>
    <dgm:pt modelId="{542AE12F-7AA8-4127-BFDD-61B2A47E3227}" type="sibTrans" cxnId="{254209C7-8501-42C5-A60A-62CD8F52F185}">
      <dgm:prSet/>
      <dgm:spPr/>
      <dgm:t>
        <a:bodyPr/>
        <a:lstStyle/>
        <a:p>
          <a:endParaRPr lang="en-GB"/>
        </a:p>
      </dgm:t>
    </dgm:pt>
    <dgm:pt modelId="{20F80345-815D-4705-B1A0-951DDE57C584}">
      <dgm:prSet/>
      <dgm:spPr/>
      <dgm:t>
        <a:bodyPr/>
        <a:lstStyle/>
        <a:p>
          <a:r>
            <a:rPr lang="en-GB" dirty="0" smtClean="0"/>
            <a:t>Web Design</a:t>
          </a:r>
        </a:p>
      </dgm:t>
    </dgm:pt>
    <dgm:pt modelId="{6570ECF2-0043-4D6D-8423-D465A85325BD}" type="parTrans" cxnId="{FADDBF95-2025-4D2C-9EF2-A2658B47E5A0}">
      <dgm:prSet/>
      <dgm:spPr/>
      <dgm:t>
        <a:bodyPr/>
        <a:lstStyle/>
        <a:p>
          <a:endParaRPr lang="en-GB"/>
        </a:p>
      </dgm:t>
    </dgm:pt>
    <dgm:pt modelId="{B83DDC1B-5642-4115-91EC-6C74D5453ABB}" type="sibTrans" cxnId="{FADDBF95-2025-4D2C-9EF2-A2658B47E5A0}">
      <dgm:prSet/>
      <dgm:spPr/>
      <dgm:t>
        <a:bodyPr/>
        <a:lstStyle/>
        <a:p>
          <a:endParaRPr lang="en-GB"/>
        </a:p>
      </dgm:t>
    </dgm:pt>
    <dgm:pt modelId="{BFC6A544-1198-4975-87FE-C77546D488F3}">
      <dgm:prSet/>
      <dgm:spPr/>
      <dgm:t>
        <a:bodyPr/>
        <a:lstStyle/>
        <a:p>
          <a:endParaRPr lang="en-GB" dirty="0" smtClean="0"/>
        </a:p>
      </dgm:t>
    </dgm:pt>
    <dgm:pt modelId="{59106B97-4CF9-4DF1-9AED-C62D5C71B494}" type="parTrans" cxnId="{5DA2FDAE-F3EB-47A9-87EE-278C6703A369}">
      <dgm:prSet/>
      <dgm:spPr/>
      <dgm:t>
        <a:bodyPr/>
        <a:lstStyle/>
        <a:p>
          <a:endParaRPr lang="en-GB"/>
        </a:p>
      </dgm:t>
    </dgm:pt>
    <dgm:pt modelId="{CC5A6C6F-317B-4E75-9F51-A76F8FDA5531}" type="sibTrans" cxnId="{5DA2FDAE-F3EB-47A9-87EE-278C6703A369}">
      <dgm:prSet/>
      <dgm:spPr/>
      <dgm:t>
        <a:bodyPr/>
        <a:lstStyle/>
        <a:p>
          <a:endParaRPr lang="en-GB"/>
        </a:p>
      </dgm:t>
    </dgm:pt>
    <dgm:pt modelId="{159AABEC-DDC9-48C6-9604-947F526B5F36}">
      <dgm:prSet/>
      <dgm:spPr/>
      <dgm:t>
        <a:bodyPr/>
        <a:lstStyle/>
        <a:p>
          <a:r>
            <a:rPr lang="en-GB" dirty="0" smtClean="0"/>
            <a:t>Coming up with original ideas</a:t>
          </a:r>
        </a:p>
      </dgm:t>
    </dgm:pt>
    <dgm:pt modelId="{02D3C2E7-8C90-40B8-AD20-2F306FF87B5D}" type="parTrans" cxnId="{AF6E411B-A667-4BCC-A4BC-ACF1DFA68F18}">
      <dgm:prSet/>
      <dgm:spPr/>
      <dgm:t>
        <a:bodyPr/>
        <a:lstStyle/>
        <a:p>
          <a:endParaRPr lang="en-GB"/>
        </a:p>
      </dgm:t>
    </dgm:pt>
    <dgm:pt modelId="{B49154BC-C80C-4D7D-8C08-FB98915AB6CA}" type="sibTrans" cxnId="{AF6E411B-A667-4BCC-A4BC-ACF1DFA68F18}">
      <dgm:prSet/>
      <dgm:spPr/>
      <dgm:t>
        <a:bodyPr/>
        <a:lstStyle/>
        <a:p>
          <a:endParaRPr lang="en-GB"/>
        </a:p>
      </dgm:t>
    </dgm:pt>
    <dgm:pt modelId="{61476896-3E80-461D-8E5F-4BE0E6509D52}">
      <dgm:prSet/>
      <dgm:spPr/>
      <dgm:t>
        <a:bodyPr/>
        <a:lstStyle/>
        <a:p>
          <a:r>
            <a:rPr lang="en-GB" smtClean="0"/>
            <a:t>Planning</a:t>
          </a:r>
          <a:endParaRPr lang="en-GB" dirty="0" smtClean="0"/>
        </a:p>
      </dgm:t>
    </dgm:pt>
    <dgm:pt modelId="{361CB529-4573-430B-A369-B4AA163D364E}" type="parTrans" cxnId="{23DB4737-1625-4606-AC46-02BBD2C1C45C}">
      <dgm:prSet/>
      <dgm:spPr/>
      <dgm:t>
        <a:bodyPr/>
        <a:lstStyle/>
        <a:p>
          <a:endParaRPr lang="en-GB"/>
        </a:p>
      </dgm:t>
    </dgm:pt>
    <dgm:pt modelId="{B7F121BA-5535-49D5-9267-D344A9F545D7}" type="sibTrans" cxnId="{23DB4737-1625-4606-AC46-02BBD2C1C45C}">
      <dgm:prSet/>
      <dgm:spPr/>
      <dgm:t>
        <a:bodyPr/>
        <a:lstStyle/>
        <a:p>
          <a:endParaRPr lang="en-GB"/>
        </a:p>
      </dgm:t>
    </dgm:pt>
    <dgm:pt modelId="{39AD2505-B0B9-41FA-A1D7-E1DDFDD9995E}">
      <dgm:prSet/>
      <dgm:spPr/>
      <dgm:t>
        <a:bodyPr/>
        <a:lstStyle/>
        <a:p>
          <a:r>
            <a:rPr lang="en-GB" dirty="0" smtClean="0"/>
            <a:t>Designing</a:t>
          </a:r>
        </a:p>
      </dgm:t>
    </dgm:pt>
    <dgm:pt modelId="{4F704B5B-8F1C-4D61-AB18-4BDBFA7A1E10}" type="parTrans" cxnId="{54F2D507-1A05-4D59-AB7C-5CE163EB3108}">
      <dgm:prSet/>
      <dgm:spPr/>
      <dgm:t>
        <a:bodyPr/>
        <a:lstStyle/>
        <a:p>
          <a:endParaRPr lang="en-GB"/>
        </a:p>
      </dgm:t>
    </dgm:pt>
    <dgm:pt modelId="{B5C77A37-706B-4E37-9216-0E5E80E594BC}" type="sibTrans" cxnId="{54F2D507-1A05-4D59-AB7C-5CE163EB3108}">
      <dgm:prSet/>
      <dgm:spPr/>
      <dgm:t>
        <a:bodyPr/>
        <a:lstStyle/>
        <a:p>
          <a:endParaRPr lang="en-GB"/>
        </a:p>
      </dgm:t>
    </dgm:pt>
    <dgm:pt modelId="{C2F97B61-8565-4EC0-A54B-97FF442DA19A}">
      <dgm:prSet/>
      <dgm:spPr/>
      <dgm:t>
        <a:bodyPr/>
        <a:lstStyle/>
        <a:p>
          <a:r>
            <a:rPr lang="en-GB" dirty="0" smtClean="0"/>
            <a:t>Budgeting</a:t>
          </a:r>
        </a:p>
      </dgm:t>
    </dgm:pt>
    <dgm:pt modelId="{AE50109E-08A0-4AC0-BBB4-7DD75BCA20B8}" type="parTrans" cxnId="{182AD5D1-963F-4301-A2ED-7CE05F29CBDA}">
      <dgm:prSet/>
      <dgm:spPr/>
      <dgm:t>
        <a:bodyPr/>
        <a:lstStyle/>
        <a:p>
          <a:endParaRPr lang="en-GB"/>
        </a:p>
      </dgm:t>
    </dgm:pt>
    <dgm:pt modelId="{B7C876EC-A3E8-4FC7-94EB-823728438FFE}" type="sibTrans" cxnId="{182AD5D1-963F-4301-A2ED-7CE05F29CBDA}">
      <dgm:prSet/>
      <dgm:spPr/>
      <dgm:t>
        <a:bodyPr/>
        <a:lstStyle/>
        <a:p>
          <a:endParaRPr lang="en-GB"/>
        </a:p>
      </dgm:t>
    </dgm:pt>
    <dgm:pt modelId="{990AF8E6-A2DB-4FA2-A27A-CBD9CD9158E0}">
      <dgm:prSet/>
      <dgm:spPr/>
      <dgm:t>
        <a:bodyPr/>
        <a:lstStyle/>
        <a:p>
          <a:r>
            <a:rPr lang="en-GB" smtClean="0"/>
            <a:t>Paying Bills</a:t>
          </a:r>
          <a:endParaRPr lang="en-GB" dirty="0" smtClean="0"/>
        </a:p>
      </dgm:t>
    </dgm:pt>
    <dgm:pt modelId="{3BE4D1D4-34D6-433C-92E8-239E70EE6545}" type="parTrans" cxnId="{D5AF5C79-39B1-46CB-9667-7E57CC046CA8}">
      <dgm:prSet/>
      <dgm:spPr/>
      <dgm:t>
        <a:bodyPr/>
        <a:lstStyle/>
        <a:p>
          <a:endParaRPr lang="en-GB"/>
        </a:p>
      </dgm:t>
    </dgm:pt>
    <dgm:pt modelId="{9E76C38F-70C0-4502-9706-499A14682067}" type="sibTrans" cxnId="{D5AF5C79-39B1-46CB-9667-7E57CC046CA8}">
      <dgm:prSet/>
      <dgm:spPr/>
      <dgm:t>
        <a:bodyPr/>
        <a:lstStyle/>
        <a:p>
          <a:endParaRPr lang="en-GB"/>
        </a:p>
      </dgm:t>
    </dgm:pt>
    <dgm:pt modelId="{84B30A4D-86FA-47AE-A67E-76654AD9E939}">
      <dgm:prSet/>
      <dgm:spPr/>
      <dgm:t>
        <a:bodyPr/>
        <a:lstStyle/>
        <a:p>
          <a:r>
            <a:rPr lang="en-GB" smtClean="0"/>
            <a:t>Calculating</a:t>
          </a:r>
          <a:endParaRPr lang="en-GB" dirty="0" smtClean="0"/>
        </a:p>
      </dgm:t>
    </dgm:pt>
    <dgm:pt modelId="{2A102A19-BC26-41F7-911D-1D31040AB851}" type="parTrans" cxnId="{1CB69579-F930-471B-BFAF-74D8BCDFFB6B}">
      <dgm:prSet/>
      <dgm:spPr/>
      <dgm:t>
        <a:bodyPr/>
        <a:lstStyle/>
        <a:p>
          <a:endParaRPr lang="en-GB"/>
        </a:p>
      </dgm:t>
    </dgm:pt>
    <dgm:pt modelId="{BE5A36EC-F473-4909-8FFF-DC583ED294A0}" type="sibTrans" cxnId="{1CB69579-F930-471B-BFAF-74D8BCDFFB6B}">
      <dgm:prSet/>
      <dgm:spPr/>
      <dgm:t>
        <a:bodyPr/>
        <a:lstStyle/>
        <a:p>
          <a:endParaRPr lang="en-GB"/>
        </a:p>
      </dgm:t>
    </dgm:pt>
    <dgm:pt modelId="{DEB0E8EC-816C-4FD6-89A6-0D015626B1A2}">
      <dgm:prSet/>
      <dgm:spPr/>
      <dgm:t>
        <a:bodyPr/>
        <a:lstStyle/>
        <a:p>
          <a:r>
            <a:rPr lang="en-GB" dirty="0" smtClean="0"/>
            <a:t>Understanding banking</a:t>
          </a:r>
        </a:p>
      </dgm:t>
    </dgm:pt>
    <dgm:pt modelId="{69F7E258-3422-4489-9F09-94E46EAB40C4}" type="parTrans" cxnId="{1237B1CD-5AB5-428E-8170-C4E368C95166}">
      <dgm:prSet/>
      <dgm:spPr/>
      <dgm:t>
        <a:bodyPr/>
        <a:lstStyle/>
        <a:p>
          <a:endParaRPr lang="en-GB"/>
        </a:p>
      </dgm:t>
    </dgm:pt>
    <dgm:pt modelId="{DBC67732-4928-4D2A-88FA-0F7932542604}" type="sibTrans" cxnId="{1237B1CD-5AB5-428E-8170-C4E368C95166}">
      <dgm:prSet/>
      <dgm:spPr/>
      <dgm:t>
        <a:bodyPr/>
        <a:lstStyle/>
        <a:p>
          <a:endParaRPr lang="en-GB"/>
        </a:p>
      </dgm:t>
    </dgm:pt>
    <dgm:pt modelId="{5F0787C0-7080-4084-B25A-4B7871E84520}">
      <dgm:prSet/>
      <dgm:spPr/>
      <dgm:t>
        <a:bodyPr/>
        <a:lstStyle/>
        <a:p>
          <a:r>
            <a:rPr lang="en-GB" dirty="0" smtClean="0"/>
            <a:t>Playing an instrument</a:t>
          </a:r>
        </a:p>
      </dgm:t>
    </dgm:pt>
    <dgm:pt modelId="{BC12852A-7F61-44D9-A6ED-82766276BB5B}" type="parTrans" cxnId="{F9351FB9-E6D4-42B3-9090-F42E7E4682FA}">
      <dgm:prSet/>
      <dgm:spPr/>
      <dgm:t>
        <a:bodyPr/>
        <a:lstStyle/>
        <a:p>
          <a:endParaRPr lang="en-GB"/>
        </a:p>
      </dgm:t>
    </dgm:pt>
    <dgm:pt modelId="{64CCA60E-6C75-45AF-914D-133D5164FF62}" type="sibTrans" cxnId="{F9351FB9-E6D4-42B3-9090-F42E7E4682FA}">
      <dgm:prSet/>
      <dgm:spPr/>
      <dgm:t>
        <a:bodyPr/>
        <a:lstStyle/>
        <a:p>
          <a:endParaRPr lang="en-GB"/>
        </a:p>
      </dgm:t>
    </dgm:pt>
    <dgm:pt modelId="{8780C18A-DF85-4574-821D-20963E0F5A1E}">
      <dgm:prSet/>
      <dgm:spPr/>
      <dgm:t>
        <a:bodyPr/>
        <a:lstStyle/>
        <a:p>
          <a:r>
            <a:rPr lang="en-GB" smtClean="0"/>
            <a:t>Drawing or designing</a:t>
          </a:r>
          <a:endParaRPr lang="en-GB" dirty="0" smtClean="0"/>
        </a:p>
      </dgm:t>
    </dgm:pt>
    <dgm:pt modelId="{322AAE6E-D0CB-4469-8348-6E0FCE1765C6}" type="parTrans" cxnId="{89D98386-4E48-4AD1-8755-E6C053AE7668}">
      <dgm:prSet/>
      <dgm:spPr/>
      <dgm:t>
        <a:bodyPr/>
        <a:lstStyle/>
        <a:p>
          <a:endParaRPr lang="en-GB"/>
        </a:p>
      </dgm:t>
    </dgm:pt>
    <dgm:pt modelId="{E27BE94C-4B63-4486-A005-B157FF6622EB}" type="sibTrans" cxnId="{89D98386-4E48-4AD1-8755-E6C053AE7668}">
      <dgm:prSet/>
      <dgm:spPr/>
      <dgm:t>
        <a:bodyPr/>
        <a:lstStyle/>
        <a:p>
          <a:endParaRPr lang="en-GB"/>
        </a:p>
      </dgm:t>
    </dgm:pt>
    <dgm:pt modelId="{40EC30C2-A30B-49FF-99F1-88D0313DF305}">
      <dgm:prSet/>
      <dgm:spPr/>
      <dgm:t>
        <a:bodyPr/>
        <a:lstStyle/>
        <a:p>
          <a:r>
            <a:rPr lang="en-GB" dirty="0" smtClean="0"/>
            <a:t>Choreography or dance</a:t>
          </a:r>
        </a:p>
      </dgm:t>
    </dgm:pt>
    <dgm:pt modelId="{1B55BFD7-E9C9-4A62-A847-3C5B0CC643C3}" type="parTrans" cxnId="{B9795EB5-0CB2-4E12-9EBE-CBCEBC188BA9}">
      <dgm:prSet/>
      <dgm:spPr/>
      <dgm:t>
        <a:bodyPr/>
        <a:lstStyle/>
        <a:p>
          <a:endParaRPr lang="en-GB"/>
        </a:p>
      </dgm:t>
    </dgm:pt>
    <dgm:pt modelId="{C4767B33-9837-4027-B5D9-655FD24D688D}" type="sibTrans" cxnId="{B9795EB5-0CB2-4E12-9EBE-CBCEBC188BA9}">
      <dgm:prSet/>
      <dgm:spPr/>
      <dgm:t>
        <a:bodyPr/>
        <a:lstStyle/>
        <a:p>
          <a:endParaRPr lang="en-GB"/>
        </a:p>
      </dgm:t>
    </dgm:pt>
    <dgm:pt modelId="{A9E1B50B-4554-4FBC-8856-C669320D778E}">
      <dgm:prSet/>
      <dgm:spPr/>
      <dgm:t>
        <a:bodyPr/>
        <a:lstStyle/>
        <a:p>
          <a:r>
            <a:rPr lang="en-GB" smtClean="0"/>
            <a:t>Photography</a:t>
          </a:r>
          <a:endParaRPr lang="en-GB" dirty="0" smtClean="0"/>
        </a:p>
      </dgm:t>
    </dgm:pt>
    <dgm:pt modelId="{CF466D8C-30EC-4134-ACC8-315DD11F8241}" type="parTrans" cxnId="{CBB2E366-0F5D-4DB1-802E-4D8B5FBB4257}">
      <dgm:prSet/>
      <dgm:spPr/>
      <dgm:t>
        <a:bodyPr/>
        <a:lstStyle/>
        <a:p>
          <a:endParaRPr lang="en-GB"/>
        </a:p>
      </dgm:t>
    </dgm:pt>
    <dgm:pt modelId="{D067B036-33D7-497B-B77E-A931B7502DE6}" type="sibTrans" cxnId="{CBB2E366-0F5D-4DB1-802E-4D8B5FBB4257}">
      <dgm:prSet/>
      <dgm:spPr/>
      <dgm:t>
        <a:bodyPr/>
        <a:lstStyle/>
        <a:p>
          <a:endParaRPr lang="en-GB"/>
        </a:p>
      </dgm:t>
    </dgm:pt>
    <dgm:pt modelId="{E2EC45C9-F7C3-490F-8D19-C35DD7E995EC}">
      <dgm:prSet/>
      <dgm:spPr/>
      <dgm:t>
        <a:bodyPr/>
        <a:lstStyle/>
        <a:p>
          <a:r>
            <a:rPr lang="en-GB" dirty="0" smtClean="0"/>
            <a:t>Creative writing</a:t>
          </a:r>
        </a:p>
      </dgm:t>
    </dgm:pt>
    <dgm:pt modelId="{F3733B8B-BB97-475B-A9E2-6ABE8E36C262}" type="parTrans" cxnId="{EA76AF6F-2415-41B2-AFED-C1FC519D4FD4}">
      <dgm:prSet/>
      <dgm:spPr/>
      <dgm:t>
        <a:bodyPr/>
        <a:lstStyle/>
        <a:p>
          <a:endParaRPr lang="en-GB"/>
        </a:p>
      </dgm:t>
    </dgm:pt>
    <dgm:pt modelId="{D0517C7C-559A-42C6-95B9-38A38C2CB0DB}" type="sibTrans" cxnId="{EA76AF6F-2415-41B2-AFED-C1FC519D4FD4}">
      <dgm:prSet/>
      <dgm:spPr/>
      <dgm:t>
        <a:bodyPr/>
        <a:lstStyle/>
        <a:p>
          <a:endParaRPr lang="en-GB"/>
        </a:p>
      </dgm:t>
    </dgm:pt>
    <dgm:pt modelId="{A75162EF-F223-420D-8BE7-5F50E972ED13}" type="pres">
      <dgm:prSet presAssocID="{65E0FD80-4413-4636-BD8C-1C291D72BAAC}" presName="Name0" presStyleCnt="0">
        <dgm:presLayoutVars>
          <dgm:dir/>
          <dgm:animLvl val="lvl"/>
          <dgm:resizeHandles val="exact"/>
        </dgm:presLayoutVars>
      </dgm:prSet>
      <dgm:spPr/>
      <dgm:t>
        <a:bodyPr/>
        <a:lstStyle/>
        <a:p>
          <a:endParaRPr lang="en-GB"/>
        </a:p>
      </dgm:t>
    </dgm:pt>
    <dgm:pt modelId="{5766F697-B56E-4B18-9CE2-445163AD6BF1}" type="pres">
      <dgm:prSet presAssocID="{65AEBF54-73C5-4021-8779-1B7CF769D05F}" presName="composite" presStyleCnt="0"/>
      <dgm:spPr/>
    </dgm:pt>
    <dgm:pt modelId="{1BE22CA6-9A9C-4360-817F-043F98CA8621}" type="pres">
      <dgm:prSet presAssocID="{65AEBF54-73C5-4021-8779-1B7CF769D05F}" presName="parTx" presStyleLbl="alignNode1" presStyleIdx="0" presStyleCnt="3">
        <dgm:presLayoutVars>
          <dgm:chMax val="0"/>
          <dgm:chPref val="0"/>
          <dgm:bulletEnabled val="1"/>
        </dgm:presLayoutVars>
      </dgm:prSet>
      <dgm:spPr/>
      <dgm:t>
        <a:bodyPr/>
        <a:lstStyle/>
        <a:p>
          <a:endParaRPr lang="en-GB"/>
        </a:p>
      </dgm:t>
    </dgm:pt>
    <dgm:pt modelId="{F9048B67-2959-41E9-876B-7D237A6D7601}" type="pres">
      <dgm:prSet presAssocID="{65AEBF54-73C5-4021-8779-1B7CF769D05F}" presName="desTx" presStyleLbl="alignAccFollowNode1" presStyleIdx="0" presStyleCnt="3">
        <dgm:presLayoutVars>
          <dgm:bulletEnabled val="1"/>
        </dgm:presLayoutVars>
      </dgm:prSet>
      <dgm:spPr/>
      <dgm:t>
        <a:bodyPr/>
        <a:lstStyle/>
        <a:p>
          <a:endParaRPr lang="en-GB"/>
        </a:p>
      </dgm:t>
    </dgm:pt>
    <dgm:pt modelId="{F3E76F08-9533-4657-B72B-40D1F68CF26D}" type="pres">
      <dgm:prSet presAssocID="{F08DCA7D-100A-4FC2-AB93-4ED7AA604AAB}" presName="space" presStyleCnt="0"/>
      <dgm:spPr/>
    </dgm:pt>
    <dgm:pt modelId="{C0B95C66-5B62-4323-89CD-791B1DD7C35E}" type="pres">
      <dgm:prSet presAssocID="{6F9F691F-72FA-4FD1-9E69-43091BC42F1B}" presName="composite" presStyleCnt="0"/>
      <dgm:spPr/>
    </dgm:pt>
    <dgm:pt modelId="{5B3DFDAD-C418-4300-AA51-F1DCB9B9EA18}" type="pres">
      <dgm:prSet presAssocID="{6F9F691F-72FA-4FD1-9E69-43091BC42F1B}" presName="parTx" presStyleLbl="alignNode1" presStyleIdx="1" presStyleCnt="3">
        <dgm:presLayoutVars>
          <dgm:chMax val="0"/>
          <dgm:chPref val="0"/>
          <dgm:bulletEnabled val="1"/>
        </dgm:presLayoutVars>
      </dgm:prSet>
      <dgm:spPr/>
      <dgm:t>
        <a:bodyPr/>
        <a:lstStyle/>
        <a:p>
          <a:endParaRPr lang="en-GB"/>
        </a:p>
      </dgm:t>
    </dgm:pt>
    <dgm:pt modelId="{54CB17EC-08CC-4617-8986-01A3FEFB263D}" type="pres">
      <dgm:prSet presAssocID="{6F9F691F-72FA-4FD1-9E69-43091BC42F1B}" presName="desTx" presStyleLbl="alignAccFollowNode1" presStyleIdx="1" presStyleCnt="3">
        <dgm:presLayoutVars>
          <dgm:bulletEnabled val="1"/>
        </dgm:presLayoutVars>
      </dgm:prSet>
      <dgm:spPr/>
      <dgm:t>
        <a:bodyPr/>
        <a:lstStyle/>
        <a:p>
          <a:endParaRPr lang="en-GB"/>
        </a:p>
      </dgm:t>
    </dgm:pt>
    <dgm:pt modelId="{42477275-2F11-445A-AB38-C4DFAD0B6B35}" type="pres">
      <dgm:prSet presAssocID="{D9C4DB4D-57C6-41E3-8293-69E0DDEA970A}" presName="space" presStyleCnt="0"/>
      <dgm:spPr/>
    </dgm:pt>
    <dgm:pt modelId="{F87ABAEF-7028-48CB-B2DC-E5E6C9A5220D}" type="pres">
      <dgm:prSet presAssocID="{323C0268-D2AB-4830-BF87-F170AA340B11}" presName="composite" presStyleCnt="0"/>
      <dgm:spPr/>
    </dgm:pt>
    <dgm:pt modelId="{FC7749EB-1C2A-4EEB-98B1-03506F9D3F7B}" type="pres">
      <dgm:prSet presAssocID="{323C0268-D2AB-4830-BF87-F170AA340B11}" presName="parTx" presStyleLbl="alignNode1" presStyleIdx="2" presStyleCnt="3">
        <dgm:presLayoutVars>
          <dgm:chMax val="0"/>
          <dgm:chPref val="0"/>
          <dgm:bulletEnabled val="1"/>
        </dgm:presLayoutVars>
      </dgm:prSet>
      <dgm:spPr/>
      <dgm:t>
        <a:bodyPr/>
        <a:lstStyle/>
        <a:p>
          <a:endParaRPr lang="en-GB"/>
        </a:p>
      </dgm:t>
    </dgm:pt>
    <dgm:pt modelId="{46A90106-2C59-4BD4-93E9-CE4A0CA40BAE}" type="pres">
      <dgm:prSet presAssocID="{323C0268-D2AB-4830-BF87-F170AA340B11}" presName="desTx" presStyleLbl="alignAccFollowNode1" presStyleIdx="2" presStyleCnt="3">
        <dgm:presLayoutVars>
          <dgm:bulletEnabled val="1"/>
        </dgm:presLayoutVars>
      </dgm:prSet>
      <dgm:spPr/>
      <dgm:t>
        <a:bodyPr/>
        <a:lstStyle/>
        <a:p>
          <a:endParaRPr lang="en-GB"/>
        </a:p>
      </dgm:t>
    </dgm:pt>
  </dgm:ptLst>
  <dgm:cxnLst>
    <dgm:cxn modelId="{BD79119C-90B6-402A-8134-95487D0D6AA6}" type="presOf" srcId="{40EC30C2-A30B-49FF-99F1-88D0313DF305}" destId="{46A90106-2C59-4BD4-93E9-CE4A0CA40BAE}" srcOrd="0" destOrd="3" presId="urn:microsoft.com/office/officeart/2005/8/layout/hList1"/>
    <dgm:cxn modelId="{D9DBC3F1-8FF2-40AB-B53A-EEFBDC5E8EA1}" type="presOf" srcId="{DEB0E8EC-816C-4FD6-89A6-0D015626B1A2}" destId="{54CB17EC-08CC-4617-8986-01A3FEFB263D}" srcOrd="0" destOrd="6" presId="urn:microsoft.com/office/officeart/2005/8/layout/hList1"/>
    <dgm:cxn modelId="{F9351FB9-E6D4-42B3-9090-F42E7E4682FA}" srcId="{323C0268-D2AB-4830-BF87-F170AA340B11}" destId="{5F0787C0-7080-4084-B25A-4B7871E84520}" srcOrd="1" destOrd="0" parTransId="{BC12852A-7F61-44D9-A6ED-82766276BB5B}" sibTransId="{64CCA60E-6C75-45AF-914D-133D5164FF62}"/>
    <dgm:cxn modelId="{E58D5F24-E2AC-44DE-8991-12A5011E718C}" type="presOf" srcId="{A9E1B50B-4554-4FBC-8856-C669320D778E}" destId="{46A90106-2C59-4BD4-93E9-CE4A0CA40BAE}" srcOrd="0" destOrd="4" presId="urn:microsoft.com/office/officeart/2005/8/layout/hList1"/>
    <dgm:cxn modelId="{D175DDFE-6DAA-4A80-ABDE-BA7E9A5E88DE}" type="presOf" srcId="{990AF8E6-A2DB-4FA2-A27A-CBD9CD9158E0}" destId="{54CB17EC-08CC-4617-8986-01A3FEFB263D}" srcOrd="0" destOrd="4" presId="urn:microsoft.com/office/officeart/2005/8/layout/hList1"/>
    <dgm:cxn modelId="{1237B1CD-5AB5-428E-8170-C4E368C95166}" srcId="{6F9F691F-72FA-4FD1-9E69-43091BC42F1B}" destId="{DEB0E8EC-816C-4FD6-89A6-0D015626B1A2}" srcOrd="6" destOrd="0" parTransId="{69F7E258-3422-4489-9F09-94E46EAB40C4}" sibTransId="{DBC67732-4928-4D2A-88FA-0F7932542604}"/>
    <dgm:cxn modelId="{C0B9632B-CF62-4F33-B961-5EA773E0FF2A}" type="presOf" srcId="{3B1CF17B-4BDE-45C8-A54B-31319C6D63DC}" destId="{F9048B67-2959-41E9-876B-7D237A6D7601}" srcOrd="0" destOrd="2" presId="urn:microsoft.com/office/officeart/2005/8/layout/hList1"/>
    <dgm:cxn modelId="{77F3C493-52C5-4AB2-8A21-272FE40EB5B0}" srcId="{65AEBF54-73C5-4021-8779-1B7CF769D05F}" destId="{3B1CF17B-4BDE-45C8-A54B-31319C6D63DC}" srcOrd="2" destOrd="0" parTransId="{3226B30A-D8F3-4F25-9FB6-FA29AE36521E}" sibTransId="{F941F701-6DB4-4261-A4C0-9D71D8E7BE07}"/>
    <dgm:cxn modelId="{254209C7-8501-42C5-A60A-62CD8F52F185}" srcId="{65AEBF54-73C5-4021-8779-1B7CF769D05F}" destId="{F7C2A431-F1AA-44D6-91D8-D204BECEF860}" srcOrd="5" destOrd="0" parTransId="{D991961F-1C57-4A09-BB7F-0C81026E06A3}" sibTransId="{542AE12F-7AA8-4127-BFDD-61B2A47E3227}"/>
    <dgm:cxn modelId="{CBB2E366-0F5D-4DB1-802E-4D8B5FBB4257}" srcId="{323C0268-D2AB-4830-BF87-F170AA340B11}" destId="{A9E1B50B-4554-4FBC-8856-C669320D778E}" srcOrd="4" destOrd="0" parTransId="{CF466D8C-30EC-4134-ACC8-315DD11F8241}" sibTransId="{D067B036-33D7-497B-B77E-A931B7502DE6}"/>
    <dgm:cxn modelId="{89D98386-4E48-4AD1-8755-E6C053AE7668}" srcId="{323C0268-D2AB-4830-BF87-F170AA340B11}" destId="{8780C18A-DF85-4574-821D-20963E0F5A1E}" srcOrd="2" destOrd="0" parTransId="{322AAE6E-D0CB-4469-8348-6E0FCE1765C6}" sibTransId="{E27BE94C-4B63-4486-A005-B157FF6622EB}"/>
    <dgm:cxn modelId="{182AD5D1-963F-4301-A2ED-7CE05F29CBDA}" srcId="{6F9F691F-72FA-4FD1-9E69-43091BC42F1B}" destId="{C2F97B61-8565-4EC0-A54B-97FF442DA19A}" srcOrd="3" destOrd="0" parTransId="{AE50109E-08A0-4AC0-BBB4-7DD75BCA20B8}" sibTransId="{B7C876EC-A3E8-4FC7-94EB-823728438FFE}"/>
    <dgm:cxn modelId="{EE3F8DCA-EAD5-4D29-B449-1DDCDA347254}" type="presOf" srcId="{F7C2A431-F1AA-44D6-91D8-D204BECEF860}" destId="{F9048B67-2959-41E9-876B-7D237A6D7601}" srcOrd="0" destOrd="5" presId="urn:microsoft.com/office/officeart/2005/8/layout/hList1"/>
    <dgm:cxn modelId="{FADDBF95-2025-4D2C-9EF2-A2658B47E5A0}" srcId="{65AEBF54-73C5-4021-8779-1B7CF769D05F}" destId="{20F80345-815D-4705-B1A0-951DDE57C584}" srcOrd="6" destOrd="0" parTransId="{6570ECF2-0043-4D6D-8423-D465A85325BD}" sibTransId="{B83DDC1B-5642-4115-91EC-6C74D5453ABB}"/>
    <dgm:cxn modelId="{89294F3C-9586-48F1-841D-33CCE36C74A4}" type="presOf" srcId="{84B30A4D-86FA-47AE-A67E-76654AD9E939}" destId="{54CB17EC-08CC-4617-8986-01A3FEFB263D}" srcOrd="0" destOrd="5" presId="urn:microsoft.com/office/officeart/2005/8/layout/hList1"/>
    <dgm:cxn modelId="{AF6E411B-A667-4BCC-A4BC-ACF1DFA68F18}" srcId="{6F9F691F-72FA-4FD1-9E69-43091BC42F1B}" destId="{159AABEC-DDC9-48C6-9604-947F526B5F36}" srcOrd="0" destOrd="0" parTransId="{02D3C2E7-8C90-40B8-AD20-2F306FF87B5D}" sibTransId="{B49154BC-C80C-4D7D-8C08-FB98915AB6CA}"/>
    <dgm:cxn modelId="{01675841-256A-4138-9970-DB28741FC595}" type="presOf" srcId="{323C0268-D2AB-4830-BF87-F170AA340B11}" destId="{FC7749EB-1C2A-4EEB-98B1-03506F9D3F7B}" srcOrd="0" destOrd="0" presId="urn:microsoft.com/office/officeart/2005/8/layout/hList1"/>
    <dgm:cxn modelId="{CC780910-A995-49FB-9854-8B21DDD2AC6D}" type="presOf" srcId="{20F80345-815D-4705-B1A0-951DDE57C584}" destId="{F9048B67-2959-41E9-876B-7D237A6D7601}" srcOrd="0" destOrd="6" presId="urn:microsoft.com/office/officeart/2005/8/layout/hList1"/>
    <dgm:cxn modelId="{3C582F9C-47E9-4652-AD09-4B1A5CDE8A3D}" srcId="{65E0FD80-4413-4636-BD8C-1C291D72BAAC}" destId="{323C0268-D2AB-4830-BF87-F170AA340B11}" srcOrd="2" destOrd="0" parTransId="{E70B9533-C011-4630-9EAF-7C51BFCB0F3B}" sibTransId="{E363FC00-DFE2-42A3-81B3-1665774A5F53}"/>
    <dgm:cxn modelId="{D7B3F581-4906-4293-879E-D27F813FAB43}" srcId="{65AEBF54-73C5-4021-8779-1B7CF769D05F}" destId="{6582E8D7-5CDA-45B0-A437-DC92364322D5}" srcOrd="4" destOrd="0" parTransId="{2C98A95B-34F2-4CC8-8011-D4AA7D8D9A67}" sibTransId="{E87D32C4-5F1D-4819-A439-3B7C439E6098}"/>
    <dgm:cxn modelId="{CC1A06D7-5737-44E2-944E-8046C0FBCEB4}" srcId="{65AEBF54-73C5-4021-8779-1B7CF769D05F}" destId="{C01BDF0D-31D4-40FC-9759-9F28F5485CAD}" srcOrd="0" destOrd="0" parTransId="{64D67510-B611-430B-9836-3BD00DAD734A}" sibTransId="{50BCFED2-01DE-4ADB-9CA1-8057A11462F3}"/>
    <dgm:cxn modelId="{E81A6105-53E8-4CCF-81D3-EE6FCE75E064}" type="presOf" srcId="{65E0FD80-4413-4636-BD8C-1C291D72BAAC}" destId="{A75162EF-F223-420D-8BE7-5F50E972ED13}" srcOrd="0" destOrd="0" presId="urn:microsoft.com/office/officeart/2005/8/layout/hList1"/>
    <dgm:cxn modelId="{5FD42569-365F-4BB3-BF94-5094B809CADB}" srcId="{65AEBF54-73C5-4021-8779-1B7CF769D05F}" destId="{70043014-FB82-46FC-86C0-96A6303C08F6}" srcOrd="3" destOrd="0" parTransId="{9335F340-82EB-471D-9963-59504E4D1F50}" sibTransId="{D2393971-00C5-4B58-BD5C-05FCE677F2C0}"/>
    <dgm:cxn modelId="{F9C437F6-12C9-40DC-B07A-3C553EC314AC}" type="presOf" srcId="{BBF1E0B7-E58D-437A-85E0-3D34AC2B26D8}" destId="{F9048B67-2959-41E9-876B-7D237A6D7601}" srcOrd="0" destOrd="1" presId="urn:microsoft.com/office/officeart/2005/8/layout/hList1"/>
    <dgm:cxn modelId="{5DA2FDAE-F3EB-47A9-87EE-278C6703A369}" srcId="{65AEBF54-73C5-4021-8779-1B7CF769D05F}" destId="{BFC6A544-1198-4975-87FE-C77546D488F3}" srcOrd="7" destOrd="0" parTransId="{59106B97-4CF9-4DF1-9AED-C62D5C71B494}" sibTransId="{CC5A6C6F-317B-4E75-9F51-A76F8FDA5531}"/>
    <dgm:cxn modelId="{80B15F89-E306-44B2-A05F-723F283C6C68}" type="presOf" srcId="{C01BDF0D-31D4-40FC-9759-9F28F5485CAD}" destId="{F9048B67-2959-41E9-876B-7D237A6D7601}" srcOrd="0" destOrd="0" presId="urn:microsoft.com/office/officeart/2005/8/layout/hList1"/>
    <dgm:cxn modelId="{1CB69579-F930-471B-BFAF-74D8BCDFFB6B}" srcId="{6F9F691F-72FA-4FD1-9E69-43091BC42F1B}" destId="{84B30A4D-86FA-47AE-A67E-76654AD9E939}" srcOrd="5" destOrd="0" parTransId="{2A102A19-BC26-41F7-911D-1D31040AB851}" sibTransId="{BE5A36EC-F473-4909-8FFF-DC583ED294A0}"/>
    <dgm:cxn modelId="{E544D100-2F0C-4BB7-B097-7189B9A250F0}" srcId="{65E0FD80-4413-4636-BD8C-1C291D72BAAC}" destId="{6F9F691F-72FA-4FD1-9E69-43091BC42F1B}" srcOrd="1" destOrd="0" parTransId="{D2F5FA6B-CCFC-40EF-A4DF-26708C66A2AA}" sibTransId="{D9C4DB4D-57C6-41E3-8293-69E0DDEA970A}"/>
    <dgm:cxn modelId="{14BE7440-9C26-4D14-804F-8DF20201AD03}" type="presOf" srcId="{C2F97B61-8565-4EC0-A54B-97FF442DA19A}" destId="{54CB17EC-08CC-4617-8986-01A3FEFB263D}" srcOrd="0" destOrd="3" presId="urn:microsoft.com/office/officeart/2005/8/layout/hList1"/>
    <dgm:cxn modelId="{00DCCF89-0B5B-415F-896F-445C0D7D5F30}" srcId="{65AEBF54-73C5-4021-8779-1B7CF769D05F}" destId="{BBF1E0B7-E58D-437A-85E0-3D34AC2B26D8}" srcOrd="1" destOrd="0" parTransId="{A0CCE971-E290-450B-82AD-BA04A1369F75}" sibTransId="{9BA71676-6164-4AD4-9B93-9206D2660A96}"/>
    <dgm:cxn modelId="{55E298B5-10B6-4A95-BD69-5D990196D4FD}" type="presOf" srcId="{5F0787C0-7080-4084-B25A-4B7871E84520}" destId="{46A90106-2C59-4BD4-93E9-CE4A0CA40BAE}" srcOrd="0" destOrd="1" presId="urn:microsoft.com/office/officeart/2005/8/layout/hList1"/>
    <dgm:cxn modelId="{B5D338CE-A9B9-44E3-8E78-059312E54BFA}" type="presOf" srcId="{FBD03E36-E4ED-4260-B5F6-74F44B37592C}" destId="{46A90106-2C59-4BD4-93E9-CE4A0CA40BAE}" srcOrd="0" destOrd="0" presId="urn:microsoft.com/office/officeart/2005/8/layout/hList1"/>
    <dgm:cxn modelId="{23DB4737-1625-4606-AC46-02BBD2C1C45C}" srcId="{6F9F691F-72FA-4FD1-9E69-43091BC42F1B}" destId="{61476896-3E80-461D-8E5F-4BE0E6509D52}" srcOrd="1" destOrd="0" parTransId="{361CB529-4573-430B-A369-B4AA163D364E}" sibTransId="{B7F121BA-5535-49D5-9267-D344A9F545D7}"/>
    <dgm:cxn modelId="{EA76AF6F-2415-41B2-AFED-C1FC519D4FD4}" srcId="{323C0268-D2AB-4830-BF87-F170AA340B11}" destId="{E2EC45C9-F7C3-490F-8D19-C35DD7E995EC}" srcOrd="5" destOrd="0" parTransId="{F3733B8B-BB97-475B-A9E2-6ABE8E36C262}" sibTransId="{D0517C7C-559A-42C6-95B9-38A38C2CB0DB}"/>
    <dgm:cxn modelId="{B9795EB5-0CB2-4E12-9EBE-CBCEBC188BA9}" srcId="{323C0268-D2AB-4830-BF87-F170AA340B11}" destId="{40EC30C2-A30B-49FF-99F1-88D0313DF305}" srcOrd="3" destOrd="0" parTransId="{1B55BFD7-E9C9-4A62-A847-3C5B0CC643C3}" sibTransId="{C4767B33-9837-4027-B5D9-655FD24D688D}"/>
    <dgm:cxn modelId="{2EC63D82-C1D7-4508-9B70-F140B92130D7}" type="presOf" srcId="{E2EC45C9-F7C3-490F-8D19-C35DD7E995EC}" destId="{46A90106-2C59-4BD4-93E9-CE4A0CA40BAE}" srcOrd="0" destOrd="5" presId="urn:microsoft.com/office/officeart/2005/8/layout/hList1"/>
    <dgm:cxn modelId="{F2DDFF17-2DF4-4C0D-994A-293239666ACB}" type="presOf" srcId="{65AEBF54-73C5-4021-8779-1B7CF769D05F}" destId="{1BE22CA6-9A9C-4360-817F-043F98CA8621}" srcOrd="0" destOrd="0" presId="urn:microsoft.com/office/officeart/2005/8/layout/hList1"/>
    <dgm:cxn modelId="{080B88AD-9E10-4957-8670-BA4E21187E79}" srcId="{323C0268-D2AB-4830-BF87-F170AA340B11}" destId="{FBD03E36-E4ED-4260-B5F6-74F44B37592C}" srcOrd="0" destOrd="0" parTransId="{A1BD7A19-49DB-484B-9FD3-255256F55850}" sibTransId="{D646DA38-94A1-43C5-894C-7932BB8FCCEA}"/>
    <dgm:cxn modelId="{4BD7C28B-5D3C-4963-B135-9BE596C467BB}" type="presOf" srcId="{70043014-FB82-46FC-86C0-96A6303C08F6}" destId="{F9048B67-2959-41E9-876B-7D237A6D7601}" srcOrd="0" destOrd="3" presId="urn:microsoft.com/office/officeart/2005/8/layout/hList1"/>
    <dgm:cxn modelId="{D5AF5C79-39B1-46CB-9667-7E57CC046CA8}" srcId="{6F9F691F-72FA-4FD1-9E69-43091BC42F1B}" destId="{990AF8E6-A2DB-4FA2-A27A-CBD9CD9158E0}" srcOrd="4" destOrd="0" parTransId="{3BE4D1D4-34D6-433C-92E8-239E70EE6545}" sibTransId="{9E76C38F-70C0-4502-9706-499A14682067}"/>
    <dgm:cxn modelId="{C2AAFD89-6EA0-4142-AC1A-37648D6E4AB9}" type="presOf" srcId="{8780C18A-DF85-4574-821D-20963E0F5A1E}" destId="{46A90106-2C59-4BD4-93E9-CE4A0CA40BAE}" srcOrd="0" destOrd="2" presId="urn:microsoft.com/office/officeart/2005/8/layout/hList1"/>
    <dgm:cxn modelId="{5373B643-4C03-46C4-B93E-145FB069BAA6}" type="presOf" srcId="{159AABEC-DDC9-48C6-9604-947F526B5F36}" destId="{54CB17EC-08CC-4617-8986-01A3FEFB263D}" srcOrd="0" destOrd="0" presId="urn:microsoft.com/office/officeart/2005/8/layout/hList1"/>
    <dgm:cxn modelId="{9DE8EEBE-D91D-4ADE-88AD-B6B64DFF76B7}" type="presOf" srcId="{6F9F691F-72FA-4FD1-9E69-43091BC42F1B}" destId="{5B3DFDAD-C418-4300-AA51-F1DCB9B9EA18}" srcOrd="0" destOrd="0" presId="urn:microsoft.com/office/officeart/2005/8/layout/hList1"/>
    <dgm:cxn modelId="{DC323618-1C4B-4E57-BA0A-A1DB99769306}" type="presOf" srcId="{61476896-3E80-461D-8E5F-4BE0E6509D52}" destId="{54CB17EC-08CC-4617-8986-01A3FEFB263D}" srcOrd="0" destOrd="1" presId="urn:microsoft.com/office/officeart/2005/8/layout/hList1"/>
    <dgm:cxn modelId="{4D817D3D-315D-4A99-A5AE-956F17B45AFD}" type="presOf" srcId="{BFC6A544-1198-4975-87FE-C77546D488F3}" destId="{F9048B67-2959-41E9-876B-7D237A6D7601}" srcOrd="0" destOrd="7" presId="urn:microsoft.com/office/officeart/2005/8/layout/hList1"/>
    <dgm:cxn modelId="{6C885C11-41CF-4EC3-BBC8-CE07E8BCF713}" srcId="{65E0FD80-4413-4636-BD8C-1C291D72BAAC}" destId="{65AEBF54-73C5-4021-8779-1B7CF769D05F}" srcOrd="0" destOrd="0" parTransId="{BC4312B4-4174-4336-924F-C12DD3EEE22F}" sibTransId="{F08DCA7D-100A-4FC2-AB93-4ED7AA604AAB}"/>
    <dgm:cxn modelId="{0ABB2404-9D18-45B5-BA29-3A5B7C21B6B2}" type="presOf" srcId="{39AD2505-B0B9-41FA-A1D7-E1DDFDD9995E}" destId="{54CB17EC-08CC-4617-8986-01A3FEFB263D}" srcOrd="0" destOrd="2" presId="urn:microsoft.com/office/officeart/2005/8/layout/hList1"/>
    <dgm:cxn modelId="{54F2D507-1A05-4D59-AB7C-5CE163EB3108}" srcId="{6F9F691F-72FA-4FD1-9E69-43091BC42F1B}" destId="{39AD2505-B0B9-41FA-A1D7-E1DDFDD9995E}" srcOrd="2" destOrd="0" parTransId="{4F704B5B-8F1C-4D61-AB18-4BDBFA7A1E10}" sibTransId="{B5C77A37-706B-4E37-9216-0E5E80E594BC}"/>
    <dgm:cxn modelId="{37A8ACC5-07EF-4018-A3F2-0A82701104F4}" type="presOf" srcId="{6582E8D7-5CDA-45B0-A437-DC92364322D5}" destId="{F9048B67-2959-41E9-876B-7D237A6D7601}" srcOrd="0" destOrd="4" presId="urn:microsoft.com/office/officeart/2005/8/layout/hList1"/>
    <dgm:cxn modelId="{2050F8BB-B22A-4E57-BF14-B748B95C1425}" type="presParOf" srcId="{A75162EF-F223-420D-8BE7-5F50E972ED13}" destId="{5766F697-B56E-4B18-9CE2-445163AD6BF1}" srcOrd="0" destOrd="0" presId="urn:microsoft.com/office/officeart/2005/8/layout/hList1"/>
    <dgm:cxn modelId="{E1B83698-F3A7-41C4-90A7-E8FFD22CC8CA}" type="presParOf" srcId="{5766F697-B56E-4B18-9CE2-445163AD6BF1}" destId="{1BE22CA6-9A9C-4360-817F-043F98CA8621}" srcOrd="0" destOrd="0" presId="urn:microsoft.com/office/officeart/2005/8/layout/hList1"/>
    <dgm:cxn modelId="{7DBCEFEC-1A0F-46E8-8E1C-E62AC00E0D2F}" type="presParOf" srcId="{5766F697-B56E-4B18-9CE2-445163AD6BF1}" destId="{F9048B67-2959-41E9-876B-7D237A6D7601}" srcOrd="1" destOrd="0" presId="urn:microsoft.com/office/officeart/2005/8/layout/hList1"/>
    <dgm:cxn modelId="{5EC4C121-E73B-43F3-A11E-327D86CBA981}" type="presParOf" srcId="{A75162EF-F223-420D-8BE7-5F50E972ED13}" destId="{F3E76F08-9533-4657-B72B-40D1F68CF26D}" srcOrd="1" destOrd="0" presId="urn:microsoft.com/office/officeart/2005/8/layout/hList1"/>
    <dgm:cxn modelId="{E2F2B993-4094-4ED6-9BA3-F319909D5303}" type="presParOf" srcId="{A75162EF-F223-420D-8BE7-5F50E972ED13}" destId="{C0B95C66-5B62-4323-89CD-791B1DD7C35E}" srcOrd="2" destOrd="0" presId="urn:microsoft.com/office/officeart/2005/8/layout/hList1"/>
    <dgm:cxn modelId="{EDAF8E73-A243-44EC-96A7-B79064C45FEB}" type="presParOf" srcId="{C0B95C66-5B62-4323-89CD-791B1DD7C35E}" destId="{5B3DFDAD-C418-4300-AA51-F1DCB9B9EA18}" srcOrd="0" destOrd="0" presId="urn:microsoft.com/office/officeart/2005/8/layout/hList1"/>
    <dgm:cxn modelId="{43470DBB-E6AD-4FB8-B037-8C3EDC17CFFA}" type="presParOf" srcId="{C0B95C66-5B62-4323-89CD-791B1DD7C35E}" destId="{54CB17EC-08CC-4617-8986-01A3FEFB263D}" srcOrd="1" destOrd="0" presId="urn:microsoft.com/office/officeart/2005/8/layout/hList1"/>
    <dgm:cxn modelId="{F72BFB46-C3AA-41D0-AF5C-AD4A3810971B}" type="presParOf" srcId="{A75162EF-F223-420D-8BE7-5F50E972ED13}" destId="{42477275-2F11-445A-AB38-C4DFAD0B6B35}" srcOrd="3" destOrd="0" presId="urn:microsoft.com/office/officeart/2005/8/layout/hList1"/>
    <dgm:cxn modelId="{7F9998AC-0A83-4260-833F-08712B7A20AC}" type="presParOf" srcId="{A75162EF-F223-420D-8BE7-5F50E972ED13}" destId="{F87ABAEF-7028-48CB-B2DC-E5E6C9A5220D}" srcOrd="4" destOrd="0" presId="urn:microsoft.com/office/officeart/2005/8/layout/hList1"/>
    <dgm:cxn modelId="{4C1F1039-9C50-461F-AB07-FF6046F4817C}" type="presParOf" srcId="{F87ABAEF-7028-48CB-B2DC-E5E6C9A5220D}" destId="{FC7749EB-1C2A-4EEB-98B1-03506F9D3F7B}" srcOrd="0" destOrd="0" presId="urn:microsoft.com/office/officeart/2005/8/layout/hList1"/>
    <dgm:cxn modelId="{E48A901A-7E38-4140-A2E3-9630D65C0462}" type="presParOf" srcId="{F87ABAEF-7028-48CB-B2DC-E5E6C9A5220D}" destId="{46A90106-2C59-4BD4-93E9-CE4A0CA40BAE}" srcOrd="1" destOrd="0" presId="urn:microsoft.com/office/officeart/2005/8/layout/hLis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F67A4A-9137-4EE3-8B8C-26F6756C26DB}">
      <dsp:nvSpPr>
        <dsp:cNvPr id="0" name=""/>
        <dsp:cNvSpPr/>
      </dsp:nvSpPr>
      <dsp:spPr>
        <a:xfrm>
          <a:off x="2670" y="13569"/>
          <a:ext cx="2603539" cy="460800"/>
        </a:xfrm>
        <a:prstGeom prst="rect">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GB" sz="1600" b="1" kern="1200" dirty="0" smtClean="0"/>
            <a:t>Communication Skills</a:t>
          </a:r>
          <a:endParaRPr lang="en-GB" sz="1600" kern="1200" dirty="0"/>
        </a:p>
      </dsp:txBody>
      <dsp:txXfrm>
        <a:off x="2670" y="13569"/>
        <a:ext cx="2603539" cy="460800"/>
      </dsp:txXfrm>
    </dsp:sp>
    <dsp:sp modelId="{B7D4D510-9241-4ABC-BE41-01C6FD805D95}">
      <dsp:nvSpPr>
        <dsp:cNvPr id="0" name=""/>
        <dsp:cNvSpPr/>
      </dsp:nvSpPr>
      <dsp:spPr>
        <a:xfrm>
          <a:off x="0" y="474143"/>
          <a:ext cx="2603539" cy="2050343"/>
        </a:xfrm>
        <a:prstGeom prst="rect">
          <a:avLst/>
        </a:prstGeom>
        <a:solidFill>
          <a:schemeClr val="accent3">
            <a:alpha val="90000"/>
            <a:tint val="40000"/>
            <a:hueOff val="0"/>
            <a:satOff val="0"/>
            <a:lumOff val="0"/>
            <a:alphaOff val="0"/>
          </a:schemeClr>
        </a:solidFill>
        <a:ln w="2540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GB" sz="1600" kern="1200" dirty="0" smtClean="0"/>
            <a:t>Listening well</a:t>
          </a:r>
          <a:endParaRPr lang="en-GB" sz="1600" kern="1200" dirty="0"/>
        </a:p>
        <a:p>
          <a:pPr marL="171450" lvl="1" indent="-171450" algn="l" defTabSz="711200">
            <a:lnSpc>
              <a:spcPct val="90000"/>
            </a:lnSpc>
            <a:spcBef>
              <a:spcPct val="0"/>
            </a:spcBef>
            <a:spcAft>
              <a:spcPct val="15000"/>
            </a:spcAft>
            <a:buChar char="••"/>
          </a:pPr>
          <a:r>
            <a:rPr lang="en-GB" sz="1600" kern="1200" dirty="0" smtClean="0"/>
            <a:t>Speaking clearly</a:t>
          </a:r>
        </a:p>
        <a:p>
          <a:pPr marL="171450" lvl="1" indent="-171450" algn="l" defTabSz="711200">
            <a:lnSpc>
              <a:spcPct val="90000"/>
            </a:lnSpc>
            <a:spcBef>
              <a:spcPct val="0"/>
            </a:spcBef>
            <a:spcAft>
              <a:spcPct val="15000"/>
            </a:spcAft>
            <a:buChar char="••"/>
          </a:pPr>
          <a:r>
            <a:rPr lang="en-GB" sz="1600" kern="1200" smtClean="0"/>
            <a:t>Using the telephone</a:t>
          </a:r>
          <a:endParaRPr lang="en-GB" sz="1600" kern="1200" dirty="0" smtClean="0"/>
        </a:p>
        <a:p>
          <a:pPr marL="171450" lvl="1" indent="-171450" algn="l" defTabSz="711200">
            <a:lnSpc>
              <a:spcPct val="90000"/>
            </a:lnSpc>
            <a:spcBef>
              <a:spcPct val="0"/>
            </a:spcBef>
            <a:spcAft>
              <a:spcPct val="15000"/>
            </a:spcAft>
            <a:buChar char="••"/>
          </a:pPr>
          <a:r>
            <a:rPr lang="en-GB" sz="1600" kern="1200" smtClean="0"/>
            <a:t>Speaking in groups</a:t>
          </a:r>
          <a:endParaRPr lang="en-GB" sz="1600" kern="1200" dirty="0" smtClean="0"/>
        </a:p>
        <a:p>
          <a:pPr marL="171450" lvl="1" indent="-171450" algn="l" defTabSz="711200">
            <a:lnSpc>
              <a:spcPct val="90000"/>
            </a:lnSpc>
            <a:spcBef>
              <a:spcPct val="0"/>
            </a:spcBef>
            <a:spcAft>
              <a:spcPct val="15000"/>
            </a:spcAft>
            <a:buChar char="••"/>
          </a:pPr>
          <a:r>
            <a:rPr lang="en-GB" sz="1600" kern="1200" smtClean="0"/>
            <a:t>Good handwriting</a:t>
          </a:r>
          <a:endParaRPr lang="en-GB" sz="1600" kern="1200" dirty="0" smtClean="0"/>
        </a:p>
      </dsp:txBody>
      <dsp:txXfrm>
        <a:off x="0" y="474143"/>
        <a:ext cx="2603539" cy="2050343"/>
      </dsp:txXfrm>
    </dsp:sp>
    <dsp:sp modelId="{41525A3D-4FC6-4BA6-A429-764E23D4FC61}">
      <dsp:nvSpPr>
        <dsp:cNvPr id="0" name=""/>
        <dsp:cNvSpPr/>
      </dsp:nvSpPr>
      <dsp:spPr>
        <a:xfrm>
          <a:off x="2970704" y="13569"/>
          <a:ext cx="2603539" cy="460800"/>
        </a:xfrm>
        <a:prstGeom prst="rect">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GB" sz="1600" b="1" kern="1200" dirty="0" smtClean="0"/>
            <a:t>Personal Skills</a:t>
          </a:r>
          <a:endParaRPr lang="en-GB" sz="1600" kern="1200" dirty="0"/>
        </a:p>
      </dsp:txBody>
      <dsp:txXfrm>
        <a:off x="2970704" y="13569"/>
        <a:ext cx="2603539" cy="460800"/>
      </dsp:txXfrm>
    </dsp:sp>
    <dsp:sp modelId="{8D158841-17C8-4580-9208-738476F803F9}">
      <dsp:nvSpPr>
        <dsp:cNvPr id="0" name=""/>
        <dsp:cNvSpPr/>
      </dsp:nvSpPr>
      <dsp:spPr>
        <a:xfrm>
          <a:off x="2970704" y="474369"/>
          <a:ext cx="2603539" cy="2050343"/>
        </a:xfrm>
        <a:prstGeom prst="rect">
          <a:avLst/>
        </a:prstGeom>
        <a:solidFill>
          <a:schemeClr val="accent3">
            <a:alpha val="90000"/>
            <a:tint val="40000"/>
            <a:hueOff val="0"/>
            <a:satOff val="0"/>
            <a:lumOff val="0"/>
            <a:alphaOff val="0"/>
          </a:schemeClr>
        </a:solidFill>
        <a:ln w="2540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GB" sz="1600" kern="1200" dirty="0" smtClean="0"/>
            <a:t>Being organised</a:t>
          </a:r>
          <a:endParaRPr lang="en-GB" sz="1600" kern="1200" dirty="0"/>
        </a:p>
        <a:p>
          <a:pPr marL="171450" lvl="1" indent="-171450" algn="l" defTabSz="711200">
            <a:lnSpc>
              <a:spcPct val="90000"/>
            </a:lnSpc>
            <a:spcBef>
              <a:spcPct val="0"/>
            </a:spcBef>
            <a:spcAft>
              <a:spcPct val="15000"/>
            </a:spcAft>
            <a:buChar char="••"/>
          </a:pPr>
          <a:r>
            <a:rPr lang="en-GB" sz="1600" kern="1200" dirty="0" smtClean="0"/>
            <a:t>Time keeping</a:t>
          </a:r>
        </a:p>
        <a:p>
          <a:pPr marL="171450" lvl="1" indent="-171450" algn="l" defTabSz="711200">
            <a:lnSpc>
              <a:spcPct val="90000"/>
            </a:lnSpc>
            <a:spcBef>
              <a:spcPct val="0"/>
            </a:spcBef>
            <a:spcAft>
              <a:spcPct val="15000"/>
            </a:spcAft>
            <a:buChar char="••"/>
          </a:pPr>
          <a:r>
            <a:rPr lang="en-GB" sz="1600" kern="1200" dirty="0" smtClean="0"/>
            <a:t>Reliability</a:t>
          </a:r>
        </a:p>
        <a:p>
          <a:pPr marL="171450" lvl="1" indent="-171450" algn="l" defTabSz="711200">
            <a:lnSpc>
              <a:spcPct val="90000"/>
            </a:lnSpc>
            <a:spcBef>
              <a:spcPct val="0"/>
            </a:spcBef>
            <a:spcAft>
              <a:spcPct val="15000"/>
            </a:spcAft>
            <a:buChar char="••"/>
          </a:pPr>
          <a:r>
            <a:rPr lang="en-GB" sz="1600" kern="1200" dirty="0" smtClean="0"/>
            <a:t>Honesty</a:t>
          </a:r>
        </a:p>
        <a:p>
          <a:pPr marL="171450" lvl="1" indent="-171450" algn="l" defTabSz="711200">
            <a:lnSpc>
              <a:spcPct val="90000"/>
            </a:lnSpc>
            <a:spcBef>
              <a:spcPct val="0"/>
            </a:spcBef>
            <a:spcAft>
              <a:spcPct val="15000"/>
            </a:spcAft>
            <a:buChar char="••"/>
          </a:pPr>
          <a:r>
            <a:rPr lang="en-GB" sz="1600" kern="1200" dirty="0" smtClean="0"/>
            <a:t>Personal presentation</a:t>
          </a:r>
        </a:p>
        <a:p>
          <a:pPr marL="171450" lvl="1" indent="-171450" algn="l" defTabSz="711200">
            <a:lnSpc>
              <a:spcPct val="90000"/>
            </a:lnSpc>
            <a:spcBef>
              <a:spcPct val="0"/>
            </a:spcBef>
            <a:spcAft>
              <a:spcPct val="15000"/>
            </a:spcAft>
            <a:buChar char="••"/>
          </a:pPr>
          <a:r>
            <a:rPr lang="en-GB" sz="1600" kern="1200" dirty="0" smtClean="0"/>
            <a:t>Politeness</a:t>
          </a:r>
          <a:endParaRPr lang="en-GB" sz="1600" kern="1200" dirty="0"/>
        </a:p>
      </dsp:txBody>
      <dsp:txXfrm>
        <a:off x="2970704" y="474369"/>
        <a:ext cx="2603539" cy="2050343"/>
      </dsp:txXfrm>
    </dsp:sp>
    <dsp:sp modelId="{ABD15F51-427C-4313-9CC1-5AF2629E57C7}">
      <dsp:nvSpPr>
        <dsp:cNvPr id="0" name=""/>
        <dsp:cNvSpPr/>
      </dsp:nvSpPr>
      <dsp:spPr>
        <a:xfrm>
          <a:off x="5938739" y="13569"/>
          <a:ext cx="2603539" cy="460800"/>
        </a:xfrm>
        <a:prstGeom prst="rect">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GB" sz="1600" b="1" kern="1200" dirty="0" smtClean="0"/>
            <a:t>People Skills</a:t>
          </a:r>
          <a:endParaRPr lang="en-GB" sz="1600" kern="1200" dirty="0"/>
        </a:p>
      </dsp:txBody>
      <dsp:txXfrm>
        <a:off x="5938739" y="13569"/>
        <a:ext cx="2603539" cy="460800"/>
      </dsp:txXfrm>
    </dsp:sp>
    <dsp:sp modelId="{14EF5A42-8411-4887-88B3-0BBA09DF462A}">
      <dsp:nvSpPr>
        <dsp:cNvPr id="0" name=""/>
        <dsp:cNvSpPr/>
      </dsp:nvSpPr>
      <dsp:spPr>
        <a:xfrm>
          <a:off x="5938739" y="474369"/>
          <a:ext cx="2603539" cy="2050343"/>
        </a:xfrm>
        <a:prstGeom prst="rect">
          <a:avLst/>
        </a:prstGeom>
        <a:solidFill>
          <a:schemeClr val="accent3">
            <a:alpha val="90000"/>
            <a:tint val="40000"/>
            <a:hueOff val="0"/>
            <a:satOff val="0"/>
            <a:lumOff val="0"/>
            <a:alphaOff val="0"/>
          </a:schemeClr>
        </a:solidFill>
        <a:ln w="2540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GB" sz="1600" kern="1200" dirty="0" smtClean="0"/>
            <a:t>Consideration</a:t>
          </a:r>
          <a:endParaRPr lang="en-GB" sz="1600" kern="1200" dirty="0"/>
        </a:p>
        <a:p>
          <a:pPr marL="171450" lvl="1" indent="-171450" algn="l" defTabSz="711200">
            <a:lnSpc>
              <a:spcPct val="90000"/>
            </a:lnSpc>
            <a:spcBef>
              <a:spcPct val="0"/>
            </a:spcBef>
            <a:spcAft>
              <a:spcPct val="15000"/>
            </a:spcAft>
            <a:buChar char="••"/>
          </a:pPr>
          <a:r>
            <a:rPr lang="en-GB" sz="1600" kern="1200" smtClean="0"/>
            <a:t>Co-operation</a:t>
          </a:r>
          <a:endParaRPr lang="en-GB" sz="1600" kern="1200" dirty="0"/>
        </a:p>
        <a:p>
          <a:pPr marL="171450" lvl="1" indent="-171450" algn="l" defTabSz="711200">
            <a:lnSpc>
              <a:spcPct val="90000"/>
            </a:lnSpc>
            <a:spcBef>
              <a:spcPct val="0"/>
            </a:spcBef>
            <a:spcAft>
              <a:spcPct val="15000"/>
            </a:spcAft>
            <a:buChar char="••"/>
          </a:pPr>
          <a:r>
            <a:rPr lang="en-GB" sz="1600" kern="1200" dirty="0" smtClean="0"/>
            <a:t>Advising</a:t>
          </a:r>
          <a:endParaRPr lang="en-GB" sz="1600" kern="1200" dirty="0"/>
        </a:p>
        <a:p>
          <a:pPr marL="171450" lvl="1" indent="-171450" algn="l" defTabSz="711200">
            <a:lnSpc>
              <a:spcPct val="90000"/>
            </a:lnSpc>
            <a:spcBef>
              <a:spcPct val="0"/>
            </a:spcBef>
            <a:spcAft>
              <a:spcPct val="15000"/>
            </a:spcAft>
            <a:buChar char="••"/>
          </a:pPr>
          <a:r>
            <a:rPr lang="en-GB" sz="1600" kern="1200" smtClean="0"/>
            <a:t>Leading</a:t>
          </a:r>
          <a:endParaRPr lang="en-GB" sz="1600" kern="1200" dirty="0"/>
        </a:p>
        <a:p>
          <a:pPr marL="171450" lvl="1" indent="-171450" algn="l" defTabSz="711200">
            <a:lnSpc>
              <a:spcPct val="90000"/>
            </a:lnSpc>
            <a:spcBef>
              <a:spcPct val="0"/>
            </a:spcBef>
            <a:spcAft>
              <a:spcPct val="15000"/>
            </a:spcAft>
            <a:buChar char="••"/>
          </a:pPr>
          <a:r>
            <a:rPr lang="en-GB" sz="1600" kern="1200" smtClean="0"/>
            <a:t>Organising</a:t>
          </a:r>
          <a:endParaRPr lang="en-GB" sz="1600" kern="1200" dirty="0"/>
        </a:p>
        <a:p>
          <a:pPr marL="171450" lvl="1" indent="-171450" algn="l" defTabSz="711200">
            <a:lnSpc>
              <a:spcPct val="90000"/>
            </a:lnSpc>
            <a:spcBef>
              <a:spcPct val="0"/>
            </a:spcBef>
            <a:spcAft>
              <a:spcPct val="15000"/>
            </a:spcAft>
            <a:buChar char="••"/>
          </a:pPr>
          <a:r>
            <a:rPr lang="en-GB" sz="1600" kern="1200" dirty="0" smtClean="0"/>
            <a:t>Team work</a:t>
          </a:r>
          <a:endParaRPr lang="en-GB" sz="1600" kern="1200" dirty="0"/>
        </a:p>
        <a:p>
          <a:pPr marL="171450" lvl="1" indent="-171450" algn="l" defTabSz="711200">
            <a:lnSpc>
              <a:spcPct val="90000"/>
            </a:lnSpc>
            <a:spcBef>
              <a:spcPct val="0"/>
            </a:spcBef>
            <a:spcAft>
              <a:spcPct val="15000"/>
            </a:spcAft>
            <a:buChar char="••"/>
          </a:pPr>
          <a:r>
            <a:rPr lang="en-GB" sz="1600" kern="1200" dirty="0" smtClean="0"/>
            <a:t>Motivating</a:t>
          </a:r>
          <a:endParaRPr lang="en-GB" sz="1600" kern="1200" dirty="0"/>
        </a:p>
      </dsp:txBody>
      <dsp:txXfrm>
        <a:off x="5938739" y="474369"/>
        <a:ext cx="2603539" cy="205034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E22CA6-9A9C-4360-817F-043F98CA8621}">
      <dsp:nvSpPr>
        <dsp:cNvPr id="0" name=""/>
        <dsp:cNvSpPr/>
      </dsp:nvSpPr>
      <dsp:spPr>
        <a:xfrm>
          <a:off x="2670" y="31835"/>
          <a:ext cx="2603539" cy="460800"/>
        </a:xfrm>
        <a:prstGeom prst="rect">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GB" sz="1600" b="1" kern="1200" dirty="0" smtClean="0"/>
            <a:t>Practical Skills</a:t>
          </a:r>
          <a:endParaRPr lang="en-GB" sz="1600" kern="1200" dirty="0"/>
        </a:p>
      </dsp:txBody>
      <dsp:txXfrm>
        <a:off x="2670" y="31835"/>
        <a:ext cx="2603539" cy="460800"/>
      </dsp:txXfrm>
    </dsp:sp>
    <dsp:sp modelId="{F9048B67-2959-41E9-876B-7D237A6D7601}">
      <dsp:nvSpPr>
        <dsp:cNvPr id="0" name=""/>
        <dsp:cNvSpPr/>
      </dsp:nvSpPr>
      <dsp:spPr>
        <a:xfrm>
          <a:off x="2670" y="492635"/>
          <a:ext cx="2603539" cy="2283840"/>
        </a:xfrm>
        <a:prstGeom prst="rect">
          <a:avLst/>
        </a:prstGeom>
        <a:solidFill>
          <a:schemeClr val="accent3">
            <a:alpha val="90000"/>
            <a:tint val="40000"/>
            <a:hueOff val="0"/>
            <a:satOff val="0"/>
            <a:lumOff val="0"/>
            <a:alphaOff val="0"/>
          </a:schemeClr>
        </a:solidFill>
        <a:ln w="2540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GB" sz="1600" kern="1200" dirty="0" smtClean="0"/>
            <a:t>Keyboard Skills</a:t>
          </a:r>
          <a:endParaRPr lang="en-GB" sz="1600" kern="1200" dirty="0"/>
        </a:p>
        <a:p>
          <a:pPr marL="171450" lvl="1" indent="-171450" algn="l" defTabSz="711200">
            <a:lnSpc>
              <a:spcPct val="90000"/>
            </a:lnSpc>
            <a:spcBef>
              <a:spcPct val="0"/>
            </a:spcBef>
            <a:spcAft>
              <a:spcPct val="15000"/>
            </a:spcAft>
            <a:buChar char="••"/>
          </a:pPr>
          <a:r>
            <a:rPr lang="en-GB" sz="1600" kern="1200" dirty="0" smtClean="0"/>
            <a:t>First Aid</a:t>
          </a:r>
        </a:p>
        <a:p>
          <a:pPr marL="171450" lvl="1" indent="-171450" algn="l" defTabSz="711200">
            <a:lnSpc>
              <a:spcPct val="90000"/>
            </a:lnSpc>
            <a:spcBef>
              <a:spcPct val="0"/>
            </a:spcBef>
            <a:spcAft>
              <a:spcPct val="15000"/>
            </a:spcAft>
            <a:buChar char="••"/>
          </a:pPr>
          <a:r>
            <a:rPr lang="en-GB" sz="1600" kern="1200" smtClean="0"/>
            <a:t>Handling money</a:t>
          </a:r>
          <a:endParaRPr lang="en-GB" sz="1600" kern="1200" dirty="0" smtClean="0"/>
        </a:p>
        <a:p>
          <a:pPr marL="171450" lvl="1" indent="-171450" algn="l" defTabSz="711200">
            <a:lnSpc>
              <a:spcPct val="90000"/>
            </a:lnSpc>
            <a:spcBef>
              <a:spcPct val="0"/>
            </a:spcBef>
            <a:spcAft>
              <a:spcPct val="15000"/>
            </a:spcAft>
            <a:buChar char="••"/>
          </a:pPr>
          <a:r>
            <a:rPr lang="en-GB" sz="1600" kern="1200" dirty="0" smtClean="0"/>
            <a:t>Following Instructions</a:t>
          </a:r>
        </a:p>
        <a:p>
          <a:pPr marL="171450" lvl="1" indent="-171450" algn="l" defTabSz="711200">
            <a:lnSpc>
              <a:spcPct val="90000"/>
            </a:lnSpc>
            <a:spcBef>
              <a:spcPct val="0"/>
            </a:spcBef>
            <a:spcAft>
              <a:spcPct val="15000"/>
            </a:spcAft>
            <a:buChar char="••"/>
          </a:pPr>
          <a:r>
            <a:rPr lang="en-GB" sz="1600" kern="1200" dirty="0" smtClean="0"/>
            <a:t>Using a computer</a:t>
          </a:r>
        </a:p>
        <a:p>
          <a:pPr marL="171450" lvl="1" indent="-171450" algn="l" defTabSz="711200">
            <a:lnSpc>
              <a:spcPct val="90000"/>
            </a:lnSpc>
            <a:spcBef>
              <a:spcPct val="0"/>
            </a:spcBef>
            <a:spcAft>
              <a:spcPct val="15000"/>
            </a:spcAft>
            <a:buChar char="••"/>
          </a:pPr>
          <a:r>
            <a:rPr lang="en-GB" sz="1600" kern="1200" dirty="0" smtClean="0"/>
            <a:t>Using e-mail</a:t>
          </a:r>
        </a:p>
        <a:p>
          <a:pPr marL="171450" lvl="1" indent="-171450" algn="l" defTabSz="711200">
            <a:lnSpc>
              <a:spcPct val="90000"/>
            </a:lnSpc>
            <a:spcBef>
              <a:spcPct val="0"/>
            </a:spcBef>
            <a:spcAft>
              <a:spcPct val="15000"/>
            </a:spcAft>
            <a:buChar char="••"/>
          </a:pPr>
          <a:r>
            <a:rPr lang="en-GB" sz="1600" kern="1200" dirty="0" smtClean="0"/>
            <a:t>Web Design</a:t>
          </a:r>
        </a:p>
        <a:p>
          <a:pPr marL="171450" lvl="1" indent="-171450" algn="l" defTabSz="711200">
            <a:lnSpc>
              <a:spcPct val="90000"/>
            </a:lnSpc>
            <a:spcBef>
              <a:spcPct val="0"/>
            </a:spcBef>
            <a:spcAft>
              <a:spcPct val="15000"/>
            </a:spcAft>
            <a:buChar char="••"/>
          </a:pPr>
          <a:endParaRPr lang="en-GB" sz="1600" kern="1200" dirty="0" smtClean="0"/>
        </a:p>
      </dsp:txBody>
      <dsp:txXfrm>
        <a:off x="2670" y="492635"/>
        <a:ext cx="2603539" cy="2283840"/>
      </dsp:txXfrm>
    </dsp:sp>
    <dsp:sp modelId="{5B3DFDAD-C418-4300-AA51-F1DCB9B9EA18}">
      <dsp:nvSpPr>
        <dsp:cNvPr id="0" name=""/>
        <dsp:cNvSpPr/>
      </dsp:nvSpPr>
      <dsp:spPr>
        <a:xfrm>
          <a:off x="2970704" y="31835"/>
          <a:ext cx="2603539" cy="460800"/>
        </a:xfrm>
        <a:prstGeom prst="rect">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GB" sz="1600" b="1" kern="1200" dirty="0" smtClean="0"/>
            <a:t>Thinking Skills</a:t>
          </a:r>
          <a:endParaRPr lang="en-GB" sz="1600" kern="1200" dirty="0"/>
        </a:p>
      </dsp:txBody>
      <dsp:txXfrm>
        <a:off x="2970704" y="31835"/>
        <a:ext cx="2603539" cy="460800"/>
      </dsp:txXfrm>
    </dsp:sp>
    <dsp:sp modelId="{54CB17EC-08CC-4617-8986-01A3FEFB263D}">
      <dsp:nvSpPr>
        <dsp:cNvPr id="0" name=""/>
        <dsp:cNvSpPr/>
      </dsp:nvSpPr>
      <dsp:spPr>
        <a:xfrm>
          <a:off x="2970704" y="492635"/>
          <a:ext cx="2603539" cy="2283840"/>
        </a:xfrm>
        <a:prstGeom prst="rect">
          <a:avLst/>
        </a:prstGeom>
        <a:solidFill>
          <a:schemeClr val="accent3">
            <a:alpha val="90000"/>
            <a:tint val="40000"/>
            <a:hueOff val="0"/>
            <a:satOff val="0"/>
            <a:lumOff val="0"/>
            <a:alphaOff val="0"/>
          </a:schemeClr>
        </a:solidFill>
        <a:ln w="2540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GB" sz="1600" kern="1200" dirty="0" smtClean="0"/>
            <a:t>Coming up with original ideas</a:t>
          </a:r>
        </a:p>
        <a:p>
          <a:pPr marL="171450" lvl="1" indent="-171450" algn="l" defTabSz="711200">
            <a:lnSpc>
              <a:spcPct val="90000"/>
            </a:lnSpc>
            <a:spcBef>
              <a:spcPct val="0"/>
            </a:spcBef>
            <a:spcAft>
              <a:spcPct val="15000"/>
            </a:spcAft>
            <a:buChar char="••"/>
          </a:pPr>
          <a:r>
            <a:rPr lang="en-GB" sz="1600" kern="1200" smtClean="0"/>
            <a:t>Planning</a:t>
          </a:r>
          <a:endParaRPr lang="en-GB" sz="1600" kern="1200" dirty="0" smtClean="0"/>
        </a:p>
        <a:p>
          <a:pPr marL="171450" lvl="1" indent="-171450" algn="l" defTabSz="711200">
            <a:lnSpc>
              <a:spcPct val="90000"/>
            </a:lnSpc>
            <a:spcBef>
              <a:spcPct val="0"/>
            </a:spcBef>
            <a:spcAft>
              <a:spcPct val="15000"/>
            </a:spcAft>
            <a:buChar char="••"/>
          </a:pPr>
          <a:r>
            <a:rPr lang="en-GB" sz="1600" kern="1200" dirty="0" smtClean="0"/>
            <a:t>Designing</a:t>
          </a:r>
        </a:p>
        <a:p>
          <a:pPr marL="171450" lvl="1" indent="-171450" algn="l" defTabSz="711200">
            <a:lnSpc>
              <a:spcPct val="90000"/>
            </a:lnSpc>
            <a:spcBef>
              <a:spcPct val="0"/>
            </a:spcBef>
            <a:spcAft>
              <a:spcPct val="15000"/>
            </a:spcAft>
            <a:buChar char="••"/>
          </a:pPr>
          <a:r>
            <a:rPr lang="en-GB" sz="1600" kern="1200" dirty="0" smtClean="0"/>
            <a:t>Budgeting</a:t>
          </a:r>
        </a:p>
        <a:p>
          <a:pPr marL="171450" lvl="1" indent="-171450" algn="l" defTabSz="711200">
            <a:lnSpc>
              <a:spcPct val="90000"/>
            </a:lnSpc>
            <a:spcBef>
              <a:spcPct val="0"/>
            </a:spcBef>
            <a:spcAft>
              <a:spcPct val="15000"/>
            </a:spcAft>
            <a:buChar char="••"/>
          </a:pPr>
          <a:r>
            <a:rPr lang="en-GB" sz="1600" kern="1200" smtClean="0"/>
            <a:t>Paying Bills</a:t>
          </a:r>
          <a:endParaRPr lang="en-GB" sz="1600" kern="1200" dirty="0" smtClean="0"/>
        </a:p>
        <a:p>
          <a:pPr marL="171450" lvl="1" indent="-171450" algn="l" defTabSz="711200">
            <a:lnSpc>
              <a:spcPct val="90000"/>
            </a:lnSpc>
            <a:spcBef>
              <a:spcPct val="0"/>
            </a:spcBef>
            <a:spcAft>
              <a:spcPct val="15000"/>
            </a:spcAft>
            <a:buChar char="••"/>
          </a:pPr>
          <a:r>
            <a:rPr lang="en-GB" sz="1600" kern="1200" smtClean="0"/>
            <a:t>Calculating</a:t>
          </a:r>
          <a:endParaRPr lang="en-GB" sz="1600" kern="1200" dirty="0" smtClean="0"/>
        </a:p>
        <a:p>
          <a:pPr marL="171450" lvl="1" indent="-171450" algn="l" defTabSz="711200">
            <a:lnSpc>
              <a:spcPct val="90000"/>
            </a:lnSpc>
            <a:spcBef>
              <a:spcPct val="0"/>
            </a:spcBef>
            <a:spcAft>
              <a:spcPct val="15000"/>
            </a:spcAft>
            <a:buChar char="••"/>
          </a:pPr>
          <a:r>
            <a:rPr lang="en-GB" sz="1600" kern="1200" dirty="0" smtClean="0"/>
            <a:t>Understanding banking</a:t>
          </a:r>
        </a:p>
      </dsp:txBody>
      <dsp:txXfrm>
        <a:off x="2970704" y="492635"/>
        <a:ext cx="2603539" cy="2283840"/>
      </dsp:txXfrm>
    </dsp:sp>
    <dsp:sp modelId="{FC7749EB-1C2A-4EEB-98B1-03506F9D3F7B}">
      <dsp:nvSpPr>
        <dsp:cNvPr id="0" name=""/>
        <dsp:cNvSpPr/>
      </dsp:nvSpPr>
      <dsp:spPr>
        <a:xfrm>
          <a:off x="5938739" y="31835"/>
          <a:ext cx="2603539" cy="460800"/>
        </a:xfrm>
        <a:prstGeom prst="rect">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GB" sz="1600" b="1" kern="1200" dirty="0" smtClean="0"/>
            <a:t>Creative Skills</a:t>
          </a:r>
          <a:endParaRPr lang="en-GB" sz="1600" kern="1200" dirty="0"/>
        </a:p>
      </dsp:txBody>
      <dsp:txXfrm>
        <a:off x="5938739" y="31835"/>
        <a:ext cx="2603539" cy="460800"/>
      </dsp:txXfrm>
    </dsp:sp>
    <dsp:sp modelId="{46A90106-2C59-4BD4-93E9-CE4A0CA40BAE}">
      <dsp:nvSpPr>
        <dsp:cNvPr id="0" name=""/>
        <dsp:cNvSpPr/>
      </dsp:nvSpPr>
      <dsp:spPr>
        <a:xfrm>
          <a:off x="5938739" y="492635"/>
          <a:ext cx="2603539" cy="2283840"/>
        </a:xfrm>
        <a:prstGeom prst="rect">
          <a:avLst/>
        </a:prstGeom>
        <a:solidFill>
          <a:schemeClr val="accent3">
            <a:alpha val="90000"/>
            <a:tint val="40000"/>
            <a:hueOff val="0"/>
            <a:satOff val="0"/>
            <a:lumOff val="0"/>
            <a:alphaOff val="0"/>
          </a:schemeClr>
        </a:solidFill>
        <a:ln w="2540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GB" sz="1600" kern="1200" dirty="0" smtClean="0"/>
            <a:t>Acting, singing or performance</a:t>
          </a:r>
          <a:endParaRPr lang="en-GB" sz="1600" kern="1200" dirty="0"/>
        </a:p>
        <a:p>
          <a:pPr marL="171450" lvl="1" indent="-171450" algn="l" defTabSz="711200">
            <a:lnSpc>
              <a:spcPct val="90000"/>
            </a:lnSpc>
            <a:spcBef>
              <a:spcPct val="0"/>
            </a:spcBef>
            <a:spcAft>
              <a:spcPct val="15000"/>
            </a:spcAft>
            <a:buChar char="••"/>
          </a:pPr>
          <a:r>
            <a:rPr lang="en-GB" sz="1600" kern="1200" dirty="0" smtClean="0"/>
            <a:t>Playing an instrument</a:t>
          </a:r>
        </a:p>
        <a:p>
          <a:pPr marL="171450" lvl="1" indent="-171450" algn="l" defTabSz="711200">
            <a:lnSpc>
              <a:spcPct val="90000"/>
            </a:lnSpc>
            <a:spcBef>
              <a:spcPct val="0"/>
            </a:spcBef>
            <a:spcAft>
              <a:spcPct val="15000"/>
            </a:spcAft>
            <a:buChar char="••"/>
          </a:pPr>
          <a:r>
            <a:rPr lang="en-GB" sz="1600" kern="1200" smtClean="0"/>
            <a:t>Drawing or designing</a:t>
          </a:r>
          <a:endParaRPr lang="en-GB" sz="1600" kern="1200" dirty="0" smtClean="0"/>
        </a:p>
        <a:p>
          <a:pPr marL="171450" lvl="1" indent="-171450" algn="l" defTabSz="711200">
            <a:lnSpc>
              <a:spcPct val="90000"/>
            </a:lnSpc>
            <a:spcBef>
              <a:spcPct val="0"/>
            </a:spcBef>
            <a:spcAft>
              <a:spcPct val="15000"/>
            </a:spcAft>
            <a:buChar char="••"/>
          </a:pPr>
          <a:r>
            <a:rPr lang="en-GB" sz="1600" kern="1200" dirty="0" smtClean="0"/>
            <a:t>Choreography or dance</a:t>
          </a:r>
        </a:p>
        <a:p>
          <a:pPr marL="171450" lvl="1" indent="-171450" algn="l" defTabSz="711200">
            <a:lnSpc>
              <a:spcPct val="90000"/>
            </a:lnSpc>
            <a:spcBef>
              <a:spcPct val="0"/>
            </a:spcBef>
            <a:spcAft>
              <a:spcPct val="15000"/>
            </a:spcAft>
            <a:buChar char="••"/>
          </a:pPr>
          <a:r>
            <a:rPr lang="en-GB" sz="1600" kern="1200" smtClean="0"/>
            <a:t>Photography</a:t>
          </a:r>
          <a:endParaRPr lang="en-GB" sz="1600" kern="1200" dirty="0" smtClean="0"/>
        </a:p>
        <a:p>
          <a:pPr marL="171450" lvl="1" indent="-171450" algn="l" defTabSz="711200">
            <a:lnSpc>
              <a:spcPct val="90000"/>
            </a:lnSpc>
            <a:spcBef>
              <a:spcPct val="0"/>
            </a:spcBef>
            <a:spcAft>
              <a:spcPct val="15000"/>
            </a:spcAft>
            <a:buChar char="••"/>
          </a:pPr>
          <a:r>
            <a:rPr lang="en-GB" sz="1600" kern="1200" dirty="0" smtClean="0"/>
            <a:t>Creative writing</a:t>
          </a:r>
        </a:p>
      </dsp:txBody>
      <dsp:txXfrm>
        <a:off x="5938739" y="492635"/>
        <a:ext cx="2603539" cy="2283840"/>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063A504-42CD-443D-A14C-399345B5CFF3}" type="datetimeFigureOut">
              <a:rPr lang="en-GB" smtClean="0"/>
              <a:t>06/10/2015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5D36FF7-16FD-408F-8FBF-4C26A1EAD214}" type="slidenum">
              <a:rPr lang="en-GB" smtClean="0"/>
              <a:t>‹#›</a:t>
            </a:fld>
            <a:endParaRPr lang="en-GB"/>
          </a:p>
        </p:txBody>
      </p:sp>
    </p:spTree>
    <p:extLst>
      <p:ext uri="{BB962C8B-B14F-4D97-AF65-F5344CB8AC3E}">
        <p14:creationId xmlns:p14="http://schemas.microsoft.com/office/powerpoint/2010/main" val="3629789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063A504-42CD-443D-A14C-399345B5CFF3}" type="datetimeFigureOut">
              <a:rPr lang="en-GB" smtClean="0"/>
              <a:t>06/10/2015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5D36FF7-16FD-408F-8FBF-4C26A1EAD214}" type="slidenum">
              <a:rPr lang="en-GB" smtClean="0"/>
              <a:t>‹#›</a:t>
            </a:fld>
            <a:endParaRPr lang="en-GB"/>
          </a:p>
        </p:txBody>
      </p:sp>
    </p:spTree>
    <p:extLst>
      <p:ext uri="{BB962C8B-B14F-4D97-AF65-F5344CB8AC3E}">
        <p14:creationId xmlns:p14="http://schemas.microsoft.com/office/powerpoint/2010/main" val="2661392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063A504-42CD-443D-A14C-399345B5CFF3}" type="datetimeFigureOut">
              <a:rPr lang="en-GB" smtClean="0"/>
              <a:t>06/10/2015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5D36FF7-16FD-408F-8FBF-4C26A1EAD214}" type="slidenum">
              <a:rPr lang="en-GB" smtClean="0"/>
              <a:t>‹#›</a:t>
            </a:fld>
            <a:endParaRPr lang="en-GB"/>
          </a:p>
        </p:txBody>
      </p:sp>
    </p:spTree>
    <p:extLst>
      <p:ext uri="{BB962C8B-B14F-4D97-AF65-F5344CB8AC3E}">
        <p14:creationId xmlns:p14="http://schemas.microsoft.com/office/powerpoint/2010/main" val="1557531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063A504-42CD-443D-A14C-399345B5CFF3}" type="datetimeFigureOut">
              <a:rPr lang="en-GB" smtClean="0"/>
              <a:t>06/10/2015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5D36FF7-16FD-408F-8FBF-4C26A1EAD214}" type="slidenum">
              <a:rPr lang="en-GB" smtClean="0"/>
              <a:t>‹#›</a:t>
            </a:fld>
            <a:endParaRPr lang="en-GB"/>
          </a:p>
        </p:txBody>
      </p:sp>
    </p:spTree>
    <p:extLst>
      <p:ext uri="{BB962C8B-B14F-4D97-AF65-F5344CB8AC3E}">
        <p14:creationId xmlns:p14="http://schemas.microsoft.com/office/powerpoint/2010/main" val="3798270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63A504-42CD-443D-A14C-399345B5CFF3}" type="datetimeFigureOut">
              <a:rPr lang="en-GB" smtClean="0"/>
              <a:t>06/10/2015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5D36FF7-16FD-408F-8FBF-4C26A1EAD214}" type="slidenum">
              <a:rPr lang="en-GB" smtClean="0"/>
              <a:t>‹#›</a:t>
            </a:fld>
            <a:endParaRPr lang="en-GB"/>
          </a:p>
        </p:txBody>
      </p:sp>
    </p:spTree>
    <p:extLst>
      <p:ext uri="{BB962C8B-B14F-4D97-AF65-F5344CB8AC3E}">
        <p14:creationId xmlns:p14="http://schemas.microsoft.com/office/powerpoint/2010/main" val="73610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063A504-42CD-443D-A14C-399345B5CFF3}" type="datetimeFigureOut">
              <a:rPr lang="en-GB" smtClean="0"/>
              <a:t>06/10/2015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5D36FF7-16FD-408F-8FBF-4C26A1EAD214}" type="slidenum">
              <a:rPr lang="en-GB" smtClean="0"/>
              <a:t>‹#›</a:t>
            </a:fld>
            <a:endParaRPr lang="en-GB"/>
          </a:p>
        </p:txBody>
      </p:sp>
    </p:spTree>
    <p:extLst>
      <p:ext uri="{BB962C8B-B14F-4D97-AF65-F5344CB8AC3E}">
        <p14:creationId xmlns:p14="http://schemas.microsoft.com/office/powerpoint/2010/main" val="53304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063A504-42CD-443D-A14C-399345B5CFF3}" type="datetimeFigureOut">
              <a:rPr lang="en-GB" smtClean="0"/>
              <a:t>06/10/2015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5D36FF7-16FD-408F-8FBF-4C26A1EAD214}" type="slidenum">
              <a:rPr lang="en-GB" smtClean="0"/>
              <a:t>‹#›</a:t>
            </a:fld>
            <a:endParaRPr lang="en-GB"/>
          </a:p>
        </p:txBody>
      </p:sp>
    </p:spTree>
    <p:extLst>
      <p:ext uri="{BB962C8B-B14F-4D97-AF65-F5344CB8AC3E}">
        <p14:creationId xmlns:p14="http://schemas.microsoft.com/office/powerpoint/2010/main" val="2364776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063A504-42CD-443D-A14C-399345B5CFF3}" type="datetimeFigureOut">
              <a:rPr lang="en-GB" smtClean="0"/>
              <a:t>06/10/2015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5D36FF7-16FD-408F-8FBF-4C26A1EAD214}" type="slidenum">
              <a:rPr lang="en-GB" smtClean="0"/>
              <a:t>‹#›</a:t>
            </a:fld>
            <a:endParaRPr lang="en-GB"/>
          </a:p>
        </p:txBody>
      </p:sp>
    </p:spTree>
    <p:extLst>
      <p:ext uri="{BB962C8B-B14F-4D97-AF65-F5344CB8AC3E}">
        <p14:creationId xmlns:p14="http://schemas.microsoft.com/office/powerpoint/2010/main" val="585903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63A504-42CD-443D-A14C-399345B5CFF3}" type="datetimeFigureOut">
              <a:rPr lang="en-GB" smtClean="0"/>
              <a:t>06/10/2015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5D36FF7-16FD-408F-8FBF-4C26A1EAD214}" type="slidenum">
              <a:rPr lang="en-GB" smtClean="0"/>
              <a:t>‹#›</a:t>
            </a:fld>
            <a:endParaRPr lang="en-GB"/>
          </a:p>
        </p:txBody>
      </p:sp>
    </p:spTree>
    <p:extLst>
      <p:ext uri="{BB962C8B-B14F-4D97-AF65-F5344CB8AC3E}">
        <p14:creationId xmlns:p14="http://schemas.microsoft.com/office/powerpoint/2010/main" val="4284739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63A504-42CD-443D-A14C-399345B5CFF3}" type="datetimeFigureOut">
              <a:rPr lang="en-GB" smtClean="0"/>
              <a:t>06/10/2015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5D36FF7-16FD-408F-8FBF-4C26A1EAD214}" type="slidenum">
              <a:rPr lang="en-GB" smtClean="0"/>
              <a:t>‹#›</a:t>
            </a:fld>
            <a:endParaRPr lang="en-GB"/>
          </a:p>
        </p:txBody>
      </p:sp>
    </p:spTree>
    <p:extLst>
      <p:ext uri="{BB962C8B-B14F-4D97-AF65-F5344CB8AC3E}">
        <p14:creationId xmlns:p14="http://schemas.microsoft.com/office/powerpoint/2010/main" val="895299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63A504-42CD-443D-A14C-399345B5CFF3}" type="datetimeFigureOut">
              <a:rPr lang="en-GB" smtClean="0"/>
              <a:t>06/10/2015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5D36FF7-16FD-408F-8FBF-4C26A1EAD214}" type="slidenum">
              <a:rPr lang="en-GB" smtClean="0"/>
              <a:t>‹#›</a:t>
            </a:fld>
            <a:endParaRPr lang="en-GB"/>
          </a:p>
        </p:txBody>
      </p:sp>
    </p:spTree>
    <p:extLst>
      <p:ext uri="{BB962C8B-B14F-4D97-AF65-F5344CB8AC3E}">
        <p14:creationId xmlns:p14="http://schemas.microsoft.com/office/powerpoint/2010/main" val="115857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63A504-42CD-443D-A14C-399345B5CFF3}" type="datetimeFigureOut">
              <a:rPr lang="en-GB" smtClean="0"/>
              <a:t>06/10/2015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D36FF7-16FD-408F-8FBF-4C26A1EAD214}" type="slidenum">
              <a:rPr lang="en-GB" smtClean="0"/>
              <a:t>‹#›</a:t>
            </a:fld>
            <a:endParaRPr lang="en-GB"/>
          </a:p>
        </p:txBody>
      </p:sp>
    </p:spTree>
    <p:extLst>
      <p:ext uri="{BB962C8B-B14F-4D97-AF65-F5344CB8AC3E}">
        <p14:creationId xmlns:p14="http://schemas.microsoft.com/office/powerpoint/2010/main" val="41676920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2656"/>
            <a:ext cx="8945023" cy="648072"/>
          </a:xfrm>
          <a:solidFill>
            <a:schemeClr val="tx2">
              <a:lumMod val="20000"/>
              <a:lumOff val="80000"/>
            </a:schemeClr>
          </a:solidFill>
        </p:spPr>
        <p:txBody>
          <a:bodyPr>
            <a:normAutofit fontScale="90000"/>
          </a:bodyPr>
          <a:lstStyle/>
          <a:p>
            <a:r>
              <a:rPr lang="en-GB" sz="6600" dirty="0" smtClean="0">
                <a:latin typeface="Calibri Light" panose="020F0302020204030204" pitchFamily="34" charset="0"/>
              </a:rPr>
              <a:t>Careers - CV Writing Skills</a:t>
            </a:r>
            <a:endParaRPr lang="en-GB" sz="6600" dirty="0">
              <a:latin typeface="Calibri Light" panose="020F0302020204030204" pitchFamily="34" charset="0"/>
            </a:endParaRPr>
          </a:p>
        </p:txBody>
      </p:sp>
      <p:pic>
        <p:nvPicPr>
          <p:cNvPr id="1039" name="Picture 15" descr="C:\Documents and Settings\365291\Local Settings\Temporary Internet Files\Content.IE5\XJMBLFNS\pen_and_paper[1].JPG"/>
          <p:cNvPicPr>
            <a:picLocks noChangeAspect="1" noChangeArrowheads="1"/>
          </p:cNvPicPr>
          <p:nvPr/>
        </p:nvPicPr>
        <p:blipFill>
          <a:blip r:embed="rId2" cstate="print"/>
          <a:srcRect/>
          <a:stretch>
            <a:fillRect/>
          </a:stretch>
        </p:blipFill>
        <p:spPr bwMode="auto">
          <a:xfrm>
            <a:off x="7020272" y="1196752"/>
            <a:ext cx="1691419" cy="1018548"/>
          </a:xfrm>
          <a:prstGeom prst="rect">
            <a:avLst/>
          </a:prstGeom>
          <a:ln>
            <a:noFill/>
          </a:ln>
          <a:effectLst>
            <a:softEdge rad="112500"/>
          </a:effectLst>
        </p:spPr>
      </p:pic>
      <p:sp>
        <p:nvSpPr>
          <p:cNvPr id="3" name="TextBox 2"/>
          <p:cNvSpPr txBox="1"/>
          <p:nvPr/>
        </p:nvSpPr>
        <p:spPr>
          <a:xfrm>
            <a:off x="467543" y="2245179"/>
            <a:ext cx="7323543" cy="1477328"/>
          </a:xfrm>
          <a:prstGeom prst="rect">
            <a:avLst/>
          </a:prstGeom>
          <a:noFill/>
        </p:spPr>
        <p:txBody>
          <a:bodyPr wrap="none" rtlCol="0">
            <a:spAutoFit/>
          </a:bodyPr>
          <a:lstStyle/>
          <a:p>
            <a:r>
              <a:rPr lang="en-GB" dirty="0" smtClean="0"/>
              <a:t>To start or improve your CV and through:</a:t>
            </a:r>
          </a:p>
          <a:p>
            <a:endParaRPr lang="en-GB" dirty="0"/>
          </a:p>
          <a:p>
            <a:pPr marL="285750" indent="-285750">
              <a:buFont typeface="Arial" panose="020B0604020202020204" pitchFamily="34" charset="0"/>
              <a:buChar char="•"/>
            </a:pPr>
            <a:r>
              <a:rPr lang="en-GB" dirty="0" smtClean="0"/>
              <a:t>what you have learned about the skills that employers look for.</a:t>
            </a:r>
          </a:p>
          <a:p>
            <a:endParaRPr lang="en-GB" dirty="0"/>
          </a:p>
          <a:p>
            <a:pPr marL="285750" indent="-285750">
              <a:buFont typeface="Arial" panose="020B0604020202020204" pitchFamily="34" charset="0"/>
              <a:buChar char="•"/>
            </a:pPr>
            <a:r>
              <a:rPr lang="en-GB" dirty="0"/>
              <a:t>w</a:t>
            </a:r>
            <a:r>
              <a:rPr lang="en-GB" dirty="0" smtClean="0"/>
              <a:t>hat you identified as your interests and key aspects of your personality.</a:t>
            </a:r>
            <a:endParaRPr lang="en-GB" dirty="0"/>
          </a:p>
        </p:txBody>
      </p:sp>
    </p:spTree>
    <p:extLst>
      <p:ext uri="{BB962C8B-B14F-4D97-AF65-F5344CB8AC3E}">
        <p14:creationId xmlns:p14="http://schemas.microsoft.com/office/powerpoint/2010/main" val="23059148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556792"/>
            <a:ext cx="8229600" cy="2952328"/>
          </a:xfrm>
          <a:solidFill>
            <a:schemeClr val="accent1">
              <a:lumMod val="20000"/>
              <a:lumOff val="80000"/>
            </a:schemeClr>
          </a:solidFill>
        </p:spPr>
        <p:txBody>
          <a:bodyPr>
            <a:normAutofit/>
          </a:bodyPr>
          <a:lstStyle/>
          <a:p>
            <a:pPr algn="l"/>
            <a:r>
              <a:rPr lang="en-GB" sz="2400" dirty="0" smtClean="0"/>
              <a:t>You are going to write a first draft of your CV and then type it up next session in a computer room.</a:t>
            </a:r>
            <a:br>
              <a:rPr lang="en-GB" sz="2400" dirty="0" smtClean="0"/>
            </a:br>
            <a:r>
              <a:rPr lang="en-GB" sz="2400" dirty="0"/>
              <a:t/>
            </a:r>
            <a:br>
              <a:rPr lang="en-GB" sz="2400" dirty="0"/>
            </a:br>
            <a:r>
              <a:rPr lang="en-GB" sz="2400" dirty="0" smtClean="0"/>
              <a:t/>
            </a:r>
            <a:br>
              <a:rPr lang="en-GB" sz="2400" dirty="0" smtClean="0"/>
            </a:br>
            <a:r>
              <a:rPr lang="en-GB" sz="2400" dirty="0" smtClean="0"/>
              <a:t>Use the booklets from the first two sessions to help you describe the skills that you have and aspects of your personality.</a:t>
            </a:r>
            <a:endParaRPr lang="en-GB" sz="2400" dirty="0"/>
          </a:p>
        </p:txBody>
      </p:sp>
    </p:spTree>
    <p:extLst>
      <p:ext uri="{BB962C8B-B14F-4D97-AF65-F5344CB8AC3E}">
        <p14:creationId xmlns:p14="http://schemas.microsoft.com/office/powerpoint/2010/main" val="21927120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347531" y="890718"/>
            <a:ext cx="8229600" cy="594066"/>
          </a:xfrm>
          <a:prstGeom prst="rect">
            <a:avLst/>
          </a:prstGeom>
        </p:spPr>
        <p:txBody>
          <a:bodyPr>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GB" sz="1400" b="1" i="0" u="none" strike="noStrike" kern="1200" cap="none" spc="0" normalizeH="0" baseline="0" noProof="0" dirty="0" smtClean="0">
                <a:ln>
                  <a:noFill/>
                </a:ln>
                <a:solidFill>
                  <a:schemeClr val="tx1"/>
                </a:solidFill>
                <a:effectLst/>
                <a:uLnTx/>
                <a:uFillTx/>
                <a:latin typeface="+mn-lt"/>
                <a:ea typeface="+mn-ea"/>
                <a:cs typeface="+mn-cs"/>
              </a:rPr>
              <a:t>Name: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GB" sz="1400" b="1" i="0" u="none" strike="noStrike" kern="1200" cap="none" spc="0" normalizeH="0" baseline="0" noProof="0" dirty="0" smtClean="0">
                <a:ln>
                  <a:noFill/>
                </a:ln>
                <a:solidFill>
                  <a:schemeClr val="tx1"/>
                </a:solidFill>
                <a:effectLst/>
                <a:uLnTx/>
                <a:uFillTx/>
                <a:latin typeface="+mn-lt"/>
                <a:ea typeface="+mn-ea"/>
                <a:cs typeface="+mn-cs"/>
              </a:rPr>
              <a:t>Address: 1 Example Street, Example Town,</a:t>
            </a:r>
            <a:r>
              <a:rPr kumimoji="0" lang="en-GB" sz="1400" b="1" i="0" u="none" strike="noStrike" kern="1200" cap="none" spc="0" normalizeH="0" noProof="0" dirty="0" smtClean="0">
                <a:ln>
                  <a:noFill/>
                </a:ln>
                <a:solidFill>
                  <a:schemeClr val="tx1"/>
                </a:solidFill>
                <a:effectLst/>
                <a:uLnTx/>
                <a:uFillTx/>
                <a:latin typeface="+mn-lt"/>
                <a:ea typeface="+mn-ea"/>
                <a:cs typeface="+mn-cs"/>
              </a:rPr>
              <a:t> EX1 1EX</a:t>
            </a:r>
            <a:endParaRPr kumimoji="0" lang="en-GB" sz="1400" b="1"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GB" sz="1400" b="1" i="0" u="none" strike="noStrike" kern="1200" cap="none" spc="0" normalizeH="0" baseline="0" noProof="0" dirty="0" smtClean="0">
                <a:ln>
                  <a:noFill/>
                </a:ln>
                <a:solidFill>
                  <a:schemeClr val="tx1"/>
                </a:solidFill>
                <a:effectLst/>
                <a:uLnTx/>
                <a:uFillTx/>
                <a:latin typeface="+mn-lt"/>
                <a:ea typeface="+mn-ea"/>
                <a:cs typeface="+mn-cs"/>
              </a:rPr>
              <a:t>Email : Example1@examplemail.com</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GB" sz="1400" b="1" i="0" u="none" strike="noStrike" kern="1200" cap="none" spc="0" normalizeH="0" baseline="0" noProof="0" dirty="0" smtClean="0">
                <a:ln>
                  <a:noFill/>
                </a:ln>
                <a:solidFill>
                  <a:schemeClr val="tx1"/>
                </a:solidFill>
                <a:effectLst/>
                <a:uLnTx/>
                <a:uFillTx/>
                <a:latin typeface="+mn-lt"/>
                <a:ea typeface="+mn-ea"/>
                <a:cs typeface="+mn-cs"/>
              </a:rPr>
              <a:t>Telephone number: 1234512345</a:t>
            </a:r>
            <a:endParaRPr kumimoji="0" lang="en-GB" sz="1400" b="1" i="0" u="none" strike="noStrike" kern="1200" cap="none" spc="0" normalizeH="0" baseline="0" noProof="0" dirty="0">
              <a:ln>
                <a:noFill/>
              </a:ln>
              <a:solidFill>
                <a:schemeClr val="tx1"/>
              </a:solidFill>
              <a:effectLst/>
              <a:uLnTx/>
              <a:uFillTx/>
              <a:latin typeface="+mn-lt"/>
              <a:ea typeface="+mn-ea"/>
              <a:cs typeface="+mn-cs"/>
            </a:endParaRPr>
          </a:p>
        </p:txBody>
      </p:sp>
      <p:sp>
        <p:nvSpPr>
          <p:cNvPr id="5" name="Rectangle 4"/>
          <p:cNvSpPr/>
          <p:nvPr/>
        </p:nvSpPr>
        <p:spPr>
          <a:xfrm>
            <a:off x="251520" y="296652"/>
            <a:ext cx="8544949" cy="6426714"/>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3227851" y="350658"/>
            <a:ext cx="2400267" cy="369332"/>
          </a:xfrm>
          <a:prstGeom prst="rect">
            <a:avLst/>
          </a:prstGeom>
          <a:noFill/>
        </p:spPr>
        <p:txBody>
          <a:bodyPr wrap="square" rtlCol="0">
            <a:spAutoFit/>
          </a:bodyPr>
          <a:lstStyle/>
          <a:p>
            <a:r>
              <a:rPr lang="en-GB" b="1" dirty="0" smtClean="0"/>
              <a:t>Curriculum Vitae</a:t>
            </a:r>
            <a:endParaRPr lang="en-GB" b="1" dirty="0"/>
          </a:p>
        </p:txBody>
      </p:sp>
      <p:sp>
        <p:nvSpPr>
          <p:cNvPr id="7" name="Rectangle 6"/>
          <p:cNvSpPr/>
          <p:nvPr/>
        </p:nvSpPr>
        <p:spPr>
          <a:xfrm>
            <a:off x="443541" y="728700"/>
            <a:ext cx="8160907" cy="1242138"/>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a:off x="443541" y="2132856"/>
            <a:ext cx="8160907" cy="210623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p:nvSpPr>
        <p:spPr>
          <a:xfrm>
            <a:off x="443541" y="4347102"/>
            <a:ext cx="8160907" cy="226825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p:cNvSpPr txBox="1"/>
          <p:nvPr/>
        </p:nvSpPr>
        <p:spPr>
          <a:xfrm>
            <a:off x="635563" y="2240869"/>
            <a:ext cx="7968885" cy="1384995"/>
          </a:xfrm>
          <a:prstGeom prst="rect">
            <a:avLst/>
          </a:prstGeom>
          <a:noFill/>
        </p:spPr>
        <p:txBody>
          <a:bodyPr wrap="square" rtlCol="0">
            <a:spAutoFit/>
          </a:bodyPr>
          <a:lstStyle/>
          <a:p>
            <a:r>
              <a:rPr lang="en-GB" sz="1400" b="1" dirty="0" smtClean="0"/>
              <a:t>Education:</a:t>
            </a:r>
          </a:p>
          <a:p>
            <a:endParaRPr lang="en-GB" sz="1400" b="1" dirty="0" smtClean="0"/>
          </a:p>
          <a:p>
            <a:r>
              <a:rPr lang="en-GB" sz="1400" b="1" dirty="0" smtClean="0"/>
              <a:t>School                                Year         Qualification              Subject              </a:t>
            </a:r>
            <a:r>
              <a:rPr lang="en-GB" sz="1400" b="1" dirty="0" smtClean="0"/>
              <a:t>Predicted Grade</a:t>
            </a:r>
            <a:endParaRPr lang="en-GB" sz="1400" dirty="0" smtClean="0"/>
          </a:p>
          <a:p>
            <a:endParaRPr lang="en-GB" sz="1400" b="1" i="1" dirty="0" smtClean="0"/>
          </a:p>
          <a:p>
            <a:endParaRPr lang="en-GB" sz="1400" b="1" dirty="0" smtClean="0"/>
          </a:p>
          <a:p>
            <a:endParaRPr lang="en-GB" sz="1400" b="1" dirty="0"/>
          </a:p>
        </p:txBody>
      </p:sp>
      <p:sp>
        <p:nvSpPr>
          <p:cNvPr id="15" name="TextBox 14"/>
          <p:cNvSpPr txBox="1"/>
          <p:nvPr/>
        </p:nvSpPr>
        <p:spPr>
          <a:xfrm>
            <a:off x="539552" y="4401108"/>
            <a:ext cx="3168352" cy="307777"/>
          </a:xfrm>
          <a:prstGeom prst="rect">
            <a:avLst/>
          </a:prstGeom>
          <a:noFill/>
        </p:spPr>
        <p:txBody>
          <a:bodyPr wrap="square" rtlCol="0">
            <a:spAutoFit/>
          </a:bodyPr>
          <a:lstStyle/>
          <a:p>
            <a:r>
              <a:rPr lang="en-GB" sz="1400" b="1" dirty="0" smtClean="0"/>
              <a:t>Skills and Achievements:</a:t>
            </a:r>
            <a:endParaRPr lang="en-GB" sz="1400" b="1" dirty="0"/>
          </a:p>
        </p:txBody>
      </p:sp>
      <p:cxnSp>
        <p:nvCxnSpPr>
          <p:cNvPr id="17" name="Straight Connector 16"/>
          <p:cNvCxnSpPr/>
          <p:nvPr/>
        </p:nvCxnSpPr>
        <p:spPr>
          <a:xfrm>
            <a:off x="635563" y="2996952"/>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635563" y="3212976"/>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635563" y="3429000"/>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635563" y="3645024"/>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635563" y="3861048"/>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635563" y="4077072"/>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827584" y="4725144"/>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827584" y="4941168"/>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827584" y="5157192"/>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827584" y="5373216"/>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827584" y="5589240"/>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827584" y="5805264"/>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731573" y="6021288"/>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731573" y="6237312"/>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731573" y="6453336"/>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1307638" y="1052736"/>
            <a:ext cx="7104789"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10520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23595" y="2672916"/>
            <a:ext cx="3104440" cy="307777"/>
          </a:xfrm>
          <a:prstGeom prst="rect">
            <a:avLst/>
          </a:prstGeom>
        </p:spPr>
        <p:txBody>
          <a:bodyPr wrap="none">
            <a:spAutoFit/>
          </a:bodyPr>
          <a:lstStyle/>
          <a:p>
            <a:r>
              <a:rPr lang="en-GB" sz="1400" b="1" dirty="0" smtClean="0"/>
              <a:t>Hobbies and </a:t>
            </a:r>
            <a:r>
              <a:rPr lang="en-GB" sz="1400" b="1" dirty="0" smtClean="0"/>
              <a:t>Interests and motivations:</a:t>
            </a:r>
            <a:endParaRPr lang="en-GB" sz="1400" dirty="0"/>
          </a:p>
        </p:txBody>
      </p:sp>
      <p:sp>
        <p:nvSpPr>
          <p:cNvPr id="4" name="Flowchart: Process 3"/>
          <p:cNvSpPr/>
          <p:nvPr/>
        </p:nvSpPr>
        <p:spPr>
          <a:xfrm>
            <a:off x="646742" y="356946"/>
            <a:ext cx="8256917" cy="6426714"/>
          </a:xfrm>
          <a:prstGeom prst="flowChartProcess">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Flowchart: Process 4"/>
          <p:cNvSpPr/>
          <p:nvPr/>
        </p:nvSpPr>
        <p:spPr>
          <a:xfrm>
            <a:off x="838763" y="2618910"/>
            <a:ext cx="7861696" cy="2268252"/>
          </a:xfrm>
          <a:prstGeom prst="flowChartProcess">
            <a:avLst/>
          </a:prstGeom>
          <a:noFill/>
          <a:ln w="31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Flowchart: Process 6"/>
          <p:cNvSpPr/>
          <p:nvPr/>
        </p:nvSpPr>
        <p:spPr>
          <a:xfrm>
            <a:off x="838763" y="5001462"/>
            <a:ext cx="7872875" cy="1674186"/>
          </a:xfrm>
          <a:prstGeom prst="flowChartProcess">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a:off x="934774" y="5109474"/>
            <a:ext cx="1942648" cy="307777"/>
          </a:xfrm>
          <a:prstGeom prst="rect">
            <a:avLst/>
          </a:prstGeom>
        </p:spPr>
        <p:txBody>
          <a:bodyPr wrap="none">
            <a:spAutoFit/>
          </a:bodyPr>
          <a:lstStyle/>
          <a:p>
            <a:r>
              <a:rPr lang="en-GB" sz="1400" b="1" dirty="0" smtClean="0"/>
              <a:t>Additional Information:</a:t>
            </a:r>
            <a:endParaRPr lang="en-GB" sz="1400" dirty="0"/>
          </a:p>
        </p:txBody>
      </p:sp>
      <p:sp>
        <p:nvSpPr>
          <p:cNvPr id="9" name="Rectangle 8"/>
          <p:cNvSpPr/>
          <p:nvPr/>
        </p:nvSpPr>
        <p:spPr>
          <a:xfrm>
            <a:off x="934774" y="518965"/>
            <a:ext cx="3648404" cy="307777"/>
          </a:xfrm>
          <a:prstGeom prst="rect">
            <a:avLst/>
          </a:prstGeom>
        </p:spPr>
        <p:txBody>
          <a:bodyPr wrap="square">
            <a:spAutoFit/>
          </a:bodyPr>
          <a:lstStyle/>
          <a:p>
            <a:pPr lvl="0"/>
            <a:r>
              <a:rPr lang="en-GB" sz="1400" b="1" dirty="0" smtClean="0"/>
              <a:t>Objectives and Ambitions:</a:t>
            </a:r>
            <a:endParaRPr lang="en-GB" sz="1400" b="1" dirty="0"/>
          </a:p>
        </p:txBody>
      </p:sp>
      <p:sp>
        <p:nvSpPr>
          <p:cNvPr id="10" name="Flowchart: Process 9"/>
          <p:cNvSpPr/>
          <p:nvPr/>
        </p:nvSpPr>
        <p:spPr>
          <a:xfrm>
            <a:off x="838763" y="464958"/>
            <a:ext cx="7872875" cy="2045940"/>
          </a:xfrm>
          <a:prstGeom prst="flowChartProcess">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0" name="Straight Connector 39"/>
          <p:cNvCxnSpPr/>
          <p:nvPr/>
        </p:nvCxnSpPr>
        <p:spPr>
          <a:xfrm>
            <a:off x="1019605" y="836712"/>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1019605" y="1052736"/>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1019605" y="1268760"/>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1019605" y="1484784"/>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1019605" y="1700808"/>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1019605" y="1916832"/>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1019605" y="2132856"/>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1019605" y="2348880"/>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1019605" y="3050958"/>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1019605" y="3266982"/>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1019605" y="3483006"/>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1019605" y="3699030"/>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1019605" y="3915054"/>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1019605" y="4131078"/>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1019605" y="4347102"/>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1019605" y="4563126"/>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1019605" y="5481228"/>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1019605" y="5697252"/>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1019605" y="5913276"/>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1019605" y="6129300"/>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1019605" y="6345324"/>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1019605" y="6561348"/>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15938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C:\Documents and Settings\365291\Local Settings\Temporary Internet Files\Content.IE5\RN7OLUVU\public-speaking[1].jpg"/>
          <p:cNvPicPr>
            <a:picLocks noChangeAspect="1" noChangeArrowheads="1"/>
          </p:cNvPicPr>
          <p:nvPr/>
        </p:nvPicPr>
        <p:blipFill>
          <a:blip r:embed="rId2" cstate="print"/>
          <a:srcRect/>
          <a:stretch>
            <a:fillRect/>
          </a:stretch>
        </p:blipFill>
        <p:spPr bwMode="auto">
          <a:xfrm>
            <a:off x="2075723" y="2834934"/>
            <a:ext cx="2781179" cy="1559905"/>
          </a:xfrm>
          <a:prstGeom prst="rect">
            <a:avLst/>
          </a:prstGeom>
          <a:noFill/>
        </p:spPr>
      </p:pic>
      <p:sp>
        <p:nvSpPr>
          <p:cNvPr id="12" name="Rounded Rectangular Callout 11"/>
          <p:cNvSpPr/>
          <p:nvPr/>
        </p:nvSpPr>
        <p:spPr>
          <a:xfrm>
            <a:off x="4860032" y="3591018"/>
            <a:ext cx="4032448" cy="1188132"/>
          </a:xfrm>
          <a:prstGeom prst="wedgeRoundRectCallout">
            <a:avLst>
              <a:gd name="adj1" fmla="val -60804"/>
              <a:gd name="adj2" fmla="val -31440"/>
              <a:gd name="adj3" fmla="val 16667"/>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Light" panose="020F0302020204030204" pitchFamily="34" charset="0"/>
            </a:endParaRPr>
          </a:p>
        </p:txBody>
      </p:sp>
      <p:sp>
        <p:nvSpPr>
          <p:cNvPr id="14" name="Rounded Rectangular Callout 13"/>
          <p:cNvSpPr/>
          <p:nvPr/>
        </p:nvSpPr>
        <p:spPr>
          <a:xfrm>
            <a:off x="731574" y="1322766"/>
            <a:ext cx="6240693" cy="1296144"/>
          </a:xfrm>
          <a:prstGeom prst="wedgeRoundRectCallout">
            <a:avLst>
              <a:gd name="adj1" fmla="val -6432"/>
              <a:gd name="adj2" fmla="val 72303"/>
              <a:gd name="adj3" fmla="val 16667"/>
            </a:avLst>
          </a:prstGeom>
          <a:solidFill>
            <a:schemeClr val="accent3">
              <a:lumMod val="20000"/>
              <a:lumOff val="8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Light" panose="020F0302020204030204" pitchFamily="34" charset="0"/>
            </a:endParaRPr>
          </a:p>
        </p:txBody>
      </p:sp>
      <p:sp>
        <p:nvSpPr>
          <p:cNvPr id="2" name="Title 1"/>
          <p:cNvSpPr>
            <a:spLocks noGrp="1"/>
          </p:cNvSpPr>
          <p:nvPr>
            <p:ph type="title"/>
          </p:nvPr>
        </p:nvSpPr>
        <p:spPr/>
        <p:txBody>
          <a:bodyPr>
            <a:normAutofit fontScale="90000"/>
          </a:bodyPr>
          <a:lstStyle/>
          <a:p>
            <a:r>
              <a:rPr lang="en-GB" b="1" dirty="0" smtClean="0">
                <a:latin typeface="Calibri Light" panose="020F0302020204030204" pitchFamily="34" charset="0"/>
              </a:rPr>
              <a:t>What is a CV? </a:t>
            </a:r>
            <a:br>
              <a:rPr lang="en-GB" b="1" dirty="0" smtClean="0">
                <a:latin typeface="Calibri Light" panose="020F0302020204030204" pitchFamily="34" charset="0"/>
              </a:rPr>
            </a:br>
            <a:endParaRPr lang="en-GB" dirty="0">
              <a:latin typeface="Calibri Light" panose="020F0302020204030204" pitchFamily="34" charset="0"/>
            </a:endParaRPr>
          </a:p>
        </p:txBody>
      </p:sp>
      <p:sp>
        <p:nvSpPr>
          <p:cNvPr id="3" name="Content Placeholder 2"/>
          <p:cNvSpPr>
            <a:spLocks noGrp="1"/>
          </p:cNvSpPr>
          <p:nvPr>
            <p:ph idx="1"/>
          </p:nvPr>
        </p:nvSpPr>
        <p:spPr>
          <a:xfrm>
            <a:off x="5148064" y="3374994"/>
            <a:ext cx="3456384" cy="1242138"/>
          </a:xfrm>
        </p:spPr>
        <p:txBody>
          <a:bodyPr>
            <a:normAutofit fontScale="85000" lnSpcReduction="20000"/>
          </a:bodyPr>
          <a:lstStyle/>
          <a:p>
            <a:pPr>
              <a:buNone/>
            </a:pPr>
            <a:endParaRPr lang="en-GB" i="1" dirty="0" smtClean="0">
              <a:latin typeface="Calibri Light" panose="020F0302020204030204" pitchFamily="34" charset="0"/>
            </a:endParaRPr>
          </a:p>
          <a:p>
            <a:pPr>
              <a:buNone/>
            </a:pPr>
            <a:r>
              <a:rPr lang="en-GB" sz="2200" i="1" dirty="0" smtClean="0">
                <a:latin typeface="Calibri Light" panose="020F0302020204030204" pitchFamily="34" charset="0"/>
              </a:rPr>
              <a:t>It takes time to produce a good CV and it should always be kept up to date.</a:t>
            </a:r>
          </a:p>
          <a:p>
            <a:pPr algn="ctr">
              <a:buNone/>
            </a:pPr>
            <a:endParaRPr lang="en-GB" sz="2200" i="1" dirty="0" smtClean="0">
              <a:latin typeface="Calibri Light" panose="020F0302020204030204" pitchFamily="34" charset="0"/>
            </a:endParaRPr>
          </a:p>
          <a:p>
            <a:endParaRPr lang="en-GB" i="1" dirty="0">
              <a:latin typeface="Calibri Light" panose="020F0302020204030204" pitchFamily="34" charset="0"/>
            </a:endParaRPr>
          </a:p>
        </p:txBody>
      </p:sp>
      <p:sp>
        <p:nvSpPr>
          <p:cNvPr id="4" name="TextBox 3"/>
          <p:cNvSpPr txBox="1"/>
          <p:nvPr/>
        </p:nvSpPr>
        <p:spPr>
          <a:xfrm>
            <a:off x="827584" y="1376772"/>
            <a:ext cx="5760640" cy="1026114"/>
          </a:xfrm>
          <a:prstGeom prst="rect">
            <a:avLst/>
          </a:prstGeom>
          <a:noFill/>
        </p:spPr>
        <p:txBody>
          <a:bodyPr wrap="square" rtlCol="0">
            <a:spAutoFit/>
          </a:bodyPr>
          <a:lstStyle/>
          <a:p>
            <a:pPr algn="ctr">
              <a:buNone/>
            </a:pPr>
            <a:r>
              <a:rPr lang="en-GB" sz="2000" b="1" i="1" dirty="0" smtClean="0">
                <a:latin typeface="Calibri Light" panose="020F0302020204030204" pitchFamily="34" charset="0"/>
              </a:rPr>
              <a:t>A Curriculum Vitae </a:t>
            </a:r>
            <a:r>
              <a:rPr lang="en-GB" sz="2000" i="1" dirty="0" smtClean="0">
                <a:latin typeface="Calibri Light" panose="020F0302020204030204" pitchFamily="34" charset="0"/>
              </a:rPr>
              <a:t>(usually called a CV) shows what you have done with your life so far - your education, training, work experience and skills in a nutshell.</a:t>
            </a:r>
          </a:p>
        </p:txBody>
      </p:sp>
      <p:sp>
        <p:nvSpPr>
          <p:cNvPr id="6" name="Rounded Rectangular Callout 5"/>
          <p:cNvSpPr/>
          <p:nvPr/>
        </p:nvSpPr>
        <p:spPr>
          <a:xfrm>
            <a:off x="827584" y="5157192"/>
            <a:ext cx="6144683" cy="1026114"/>
          </a:xfrm>
          <a:prstGeom prst="wedgeRoundRectCallout">
            <a:avLst>
              <a:gd name="adj1" fmla="val -9650"/>
              <a:gd name="adj2" fmla="val -105244"/>
              <a:gd name="adj3" fmla="val 16667"/>
            </a:avLst>
          </a:prstGeom>
          <a:solidFill>
            <a:schemeClr val="accent3">
              <a:lumMod val="60000"/>
              <a:lumOff val="40000"/>
            </a:schemeClr>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Light" panose="020F0302020204030204" pitchFamily="34" charset="0"/>
            </a:endParaRPr>
          </a:p>
        </p:txBody>
      </p:sp>
      <p:sp>
        <p:nvSpPr>
          <p:cNvPr id="16" name="Rectangle 15"/>
          <p:cNvSpPr/>
          <p:nvPr/>
        </p:nvSpPr>
        <p:spPr>
          <a:xfrm>
            <a:off x="1115616" y="5319210"/>
            <a:ext cx="5856651" cy="646331"/>
          </a:xfrm>
          <a:prstGeom prst="rect">
            <a:avLst/>
          </a:prstGeom>
        </p:spPr>
        <p:txBody>
          <a:bodyPr wrap="square">
            <a:spAutoFit/>
          </a:bodyPr>
          <a:lstStyle/>
          <a:p>
            <a:r>
              <a:rPr lang="en-GB" i="1" dirty="0" smtClean="0">
                <a:latin typeface="Calibri Light" panose="020F0302020204030204" pitchFamily="34" charset="0"/>
              </a:rPr>
              <a:t>The aim of the CV is to present positive information about you in a way that makes the employer want to meet you</a:t>
            </a:r>
            <a:endParaRPr lang="en-GB" dirty="0">
              <a:latin typeface="Calibri Light" panose="020F0302020204030204" pitchFamily="34" charset="0"/>
            </a:endParaRPr>
          </a:p>
        </p:txBody>
      </p:sp>
    </p:spTree>
    <p:extLst>
      <p:ext uri="{BB962C8B-B14F-4D97-AF65-F5344CB8AC3E}">
        <p14:creationId xmlns:p14="http://schemas.microsoft.com/office/powerpoint/2010/main" val="2512878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ppt_x"/>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1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alibri Light" panose="020F0302020204030204" pitchFamily="34" charset="0"/>
              </a:rPr>
              <a:t>CV Rules</a:t>
            </a:r>
            <a:endParaRPr lang="en-GB" dirty="0">
              <a:latin typeface="Calibri Light" panose="020F0302020204030204" pitchFamily="34" charset="0"/>
            </a:endParaRPr>
          </a:p>
        </p:txBody>
      </p:sp>
      <p:sp>
        <p:nvSpPr>
          <p:cNvPr id="3" name="Content Placeholder 2"/>
          <p:cNvSpPr>
            <a:spLocks noGrp="1"/>
          </p:cNvSpPr>
          <p:nvPr>
            <p:ph idx="1"/>
          </p:nvPr>
        </p:nvSpPr>
        <p:spPr>
          <a:xfrm>
            <a:off x="347531" y="4995174"/>
            <a:ext cx="8796469" cy="1130990"/>
          </a:xfrm>
        </p:spPr>
        <p:txBody>
          <a:bodyPr>
            <a:normAutofit fontScale="62500" lnSpcReduction="20000"/>
          </a:bodyPr>
          <a:lstStyle/>
          <a:p>
            <a:pPr>
              <a:buNone/>
            </a:pPr>
            <a:r>
              <a:rPr lang="en-GB" dirty="0" smtClean="0">
                <a:latin typeface="Calibri Light" panose="020F0302020204030204" pitchFamily="34" charset="0"/>
              </a:rPr>
              <a:t/>
            </a:r>
            <a:br>
              <a:rPr lang="en-GB" dirty="0" smtClean="0">
                <a:latin typeface="Calibri Light" panose="020F0302020204030204" pitchFamily="34" charset="0"/>
              </a:rPr>
            </a:br>
            <a:r>
              <a:rPr lang="en-GB" dirty="0" smtClean="0">
                <a:latin typeface="Calibri Light" panose="020F0302020204030204" pitchFamily="34" charset="0"/>
              </a:rPr>
              <a:t/>
            </a:r>
            <a:br>
              <a:rPr lang="en-GB" dirty="0" smtClean="0">
                <a:latin typeface="Calibri Light" panose="020F0302020204030204" pitchFamily="34" charset="0"/>
              </a:rPr>
            </a:br>
            <a:r>
              <a:rPr lang="en-GB" dirty="0" smtClean="0">
                <a:latin typeface="Calibri Light" panose="020F0302020204030204" pitchFamily="34" charset="0"/>
              </a:rPr>
              <a:t/>
            </a:r>
            <a:br>
              <a:rPr lang="en-GB" dirty="0" smtClean="0">
                <a:latin typeface="Calibri Light" panose="020F0302020204030204" pitchFamily="34" charset="0"/>
              </a:rPr>
            </a:br>
            <a:endParaRPr lang="en-GB" dirty="0" smtClean="0">
              <a:latin typeface="Calibri Light" panose="020F0302020204030204" pitchFamily="34" charset="0"/>
            </a:endParaRPr>
          </a:p>
          <a:p>
            <a:endParaRPr lang="en-GB" dirty="0">
              <a:latin typeface="Calibri Light" panose="020F0302020204030204" pitchFamily="34" charset="0"/>
            </a:endParaRPr>
          </a:p>
        </p:txBody>
      </p:sp>
      <p:sp>
        <p:nvSpPr>
          <p:cNvPr id="6" name="Oval 5"/>
          <p:cNvSpPr/>
          <p:nvPr/>
        </p:nvSpPr>
        <p:spPr>
          <a:xfrm>
            <a:off x="251520" y="1106742"/>
            <a:ext cx="3552395" cy="1890210"/>
          </a:xfrm>
          <a:prstGeom prst="ellipse">
            <a:avLst/>
          </a:prstGeom>
          <a:solidFill>
            <a:schemeClr val="accent3">
              <a:lumMod val="75000"/>
            </a:schemeClr>
          </a:solidFill>
          <a:ln>
            <a:solidFill>
              <a:schemeClr val="accent2">
                <a:lumMod val="20000"/>
                <a:lumOff val="80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92D050"/>
              </a:solidFill>
              <a:latin typeface="Calibri Light" panose="020F0302020204030204" pitchFamily="34" charset="0"/>
            </a:endParaRPr>
          </a:p>
        </p:txBody>
      </p:sp>
      <p:sp>
        <p:nvSpPr>
          <p:cNvPr id="7" name="Oval 6"/>
          <p:cNvSpPr/>
          <p:nvPr/>
        </p:nvSpPr>
        <p:spPr>
          <a:xfrm>
            <a:off x="2363755" y="2834934"/>
            <a:ext cx="3648405" cy="1944216"/>
          </a:xfrm>
          <a:prstGeom prst="ellipse">
            <a:avLst/>
          </a:prstGeom>
          <a:solidFill>
            <a:schemeClr val="accent3">
              <a:lumMod val="20000"/>
              <a:lumOff val="80000"/>
            </a:schemeClr>
          </a:solidFill>
          <a:ln>
            <a:solidFill>
              <a:schemeClr val="accent2">
                <a:lumMod val="20000"/>
                <a:lumOff val="80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Light" panose="020F0302020204030204" pitchFamily="34" charset="0"/>
            </a:endParaRPr>
          </a:p>
        </p:txBody>
      </p:sp>
      <p:sp>
        <p:nvSpPr>
          <p:cNvPr id="8" name="Oval 7"/>
          <p:cNvSpPr/>
          <p:nvPr/>
        </p:nvSpPr>
        <p:spPr>
          <a:xfrm>
            <a:off x="4956043" y="1430778"/>
            <a:ext cx="3552395" cy="1836204"/>
          </a:xfrm>
          <a:prstGeom prst="ellipse">
            <a:avLst/>
          </a:prstGeom>
          <a:solidFill>
            <a:schemeClr val="accent3">
              <a:lumMod val="40000"/>
              <a:lumOff val="60000"/>
            </a:schemeClr>
          </a:solidFill>
          <a:ln>
            <a:solidFill>
              <a:schemeClr val="accent2">
                <a:lumMod val="20000"/>
                <a:lumOff val="80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alibri Light" panose="020F0302020204030204" pitchFamily="34" charset="0"/>
            </a:endParaRPr>
          </a:p>
        </p:txBody>
      </p:sp>
      <p:sp>
        <p:nvSpPr>
          <p:cNvPr id="9" name="TextBox 8"/>
          <p:cNvSpPr txBox="1"/>
          <p:nvPr/>
        </p:nvSpPr>
        <p:spPr>
          <a:xfrm>
            <a:off x="539552" y="1484785"/>
            <a:ext cx="2976331" cy="954107"/>
          </a:xfrm>
          <a:prstGeom prst="rect">
            <a:avLst/>
          </a:prstGeom>
          <a:noFill/>
        </p:spPr>
        <p:txBody>
          <a:bodyPr wrap="square" rtlCol="0">
            <a:spAutoFit/>
          </a:bodyPr>
          <a:lstStyle/>
          <a:p>
            <a:pPr algn="ctr"/>
            <a:r>
              <a:rPr lang="en-GB" sz="1400" b="1" dirty="0" smtClean="0">
                <a:latin typeface="Calibri Light" panose="020F0302020204030204" pitchFamily="34" charset="0"/>
              </a:rPr>
              <a:t>Who will read it?</a:t>
            </a:r>
            <a:r>
              <a:rPr lang="en-GB" sz="1400" dirty="0" smtClean="0">
                <a:latin typeface="Calibri Light" panose="020F0302020204030204" pitchFamily="34" charset="0"/>
              </a:rPr>
              <a:t> - What are they looking for? Be brief and to the point, bullet points and lists for skills rather than long sentences.</a:t>
            </a:r>
            <a:endParaRPr lang="en-GB" sz="1400" dirty="0">
              <a:latin typeface="Calibri Light" panose="020F0302020204030204" pitchFamily="34" charset="0"/>
            </a:endParaRPr>
          </a:p>
        </p:txBody>
      </p:sp>
      <p:sp>
        <p:nvSpPr>
          <p:cNvPr id="11" name="TextBox 10"/>
          <p:cNvSpPr txBox="1"/>
          <p:nvPr/>
        </p:nvSpPr>
        <p:spPr>
          <a:xfrm>
            <a:off x="5532107" y="1754814"/>
            <a:ext cx="2688299" cy="1200329"/>
          </a:xfrm>
          <a:prstGeom prst="rect">
            <a:avLst/>
          </a:prstGeom>
          <a:noFill/>
        </p:spPr>
        <p:txBody>
          <a:bodyPr wrap="square" rtlCol="0">
            <a:spAutoFit/>
          </a:bodyPr>
          <a:lstStyle/>
          <a:p>
            <a:pPr algn="ctr"/>
            <a:r>
              <a:rPr lang="en-GB" sz="1400" b="1" dirty="0" smtClean="0">
                <a:latin typeface="Calibri Light" panose="020F0302020204030204" pitchFamily="34" charset="0"/>
              </a:rPr>
              <a:t>Tell it like it is!</a:t>
            </a:r>
            <a:r>
              <a:rPr lang="en-GB" sz="1400" dirty="0" smtClean="0">
                <a:latin typeface="Calibri Light" panose="020F0302020204030204" pitchFamily="34" charset="0"/>
              </a:rPr>
              <a:t> - Say who you are, what you’re doing now and what skills this has given you, what qualifications you have achieved and at what level.</a:t>
            </a:r>
            <a:endParaRPr lang="en-GB" sz="1400" dirty="0">
              <a:latin typeface="Calibri Light" panose="020F0302020204030204" pitchFamily="34" charset="0"/>
            </a:endParaRPr>
          </a:p>
        </p:txBody>
      </p:sp>
      <p:sp>
        <p:nvSpPr>
          <p:cNvPr id="12" name="TextBox 11"/>
          <p:cNvSpPr txBox="1"/>
          <p:nvPr/>
        </p:nvSpPr>
        <p:spPr>
          <a:xfrm>
            <a:off x="2747798" y="3050958"/>
            <a:ext cx="2784309" cy="1200329"/>
          </a:xfrm>
          <a:prstGeom prst="rect">
            <a:avLst/>
          </a:prstGeom>
          <a:noFill/>
        </p:spPr>
        <p:txBody>
          <a:bodyPr wrap="square" rtlCol="0">
            <a:spAutoFit/>
          </a:bodyPr>
          <a:lstStyle/>
          <a:p>
            <a:pPr algn="ctr"/>
            <a:r>
              <a:rPr lang="en-GB" sz="1400" b="1" dirty="0" smtClean="0">
                <a:latin typeface="Calibri Light" panose="020F0302020204030204" pitchFamily="34" charset="0"/>
              </a:rPr>
              <a:t>What have you done?!</a:t>
            </a:r>
            <a:r>
              <a:rPr lang="en-GB" sz="1400" dirty="0" smtClean="0">
                <a:latin typeface="Calibri Light" panose="020F0302020204030204" pitchFamily="34" charset="0"/>
              </a:rPr>
              <a:t> - Make sure your work history highlights your suitability for the job, if your job title was vague say what the job actually was.</a:t>
            </a:r>
            <a:endParaRPr lang="en-GB" sz="1400" dirty="0">
              <a:latin typeface="Calibri Light" panose="020F0302020204030204" pitchFamily="34" charset="0"/>
            </a:endParaRPr>
          </a:p>
        </p:txBody>
      </p:sp>
      <p:sp>
        <p:nvSpPr>
          <p:cNvPr id="13" name="Oval 12"/>
          <p:cNvSpPr/>
          <p:nvPr/>
        </p:nvSpPr>
        <p:spPr>
          <a:xfrm>
            <a:off x="5148064" y="4347102"/>
            <a:ext cx="3995936" cy="2214246"/>
          </a:xfrm>
          <a:prstGeom prst="ellipse">
            <a:avLst/>
          </a:prstGeom>
          <a:solidFill>
            <a:schemeClr val="accent3">
              <a:lumMod val="60000"/>
              <a:lumOff val="40000"/>
            </a:schemeClr>
          </a:solidFill>
          <a:ln>
            <a:solidFill>
              <a:schemeClr val="accent2">
                <a:lumMod val="20000"/>
                <a:lumOff val="80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Light" panose="020F0302020204030204" pitchFamily="34" charset="0"/>
            </a:endParaRPr>
          </a:p>
        </p:txBody>
      </p:sp>
      <p:sp>
        <p:nvSpPr>
          <p:cNvPr id="14" name="TextBox 13"/>
          <p:cNvSpPr txBox="1"/>
          <p:nvPr/>
        </p:nvSpPr>
        <p:spPr>
          <a:xfrm>
            <a:off x="5436096" y="4887163"/>
            <a:ext cx="3360373" cy="1323439"/>
          </a:xfrm>
          <a:prstGeom prst="rect">
            <a:avLst/>
          </a:prstGeom>
          <a:noFill/>
        </p:spPr>
        <p:txBody>
          <a:bodyPr wrap="square" rtlCol="0">
            <a:spAutoFit/>
          </a:bodyPr>
          <a:lstStyle/>
          <a:p>
            <a:r>
              <a:rPr lang="en-GB" sz="1600" b="1" dirty="0" smtClean="0">
                <a:latin typeface="Calibri Light" panose="020F0302020204030204" pitchFamily="34" charset="0"/>
              </a:rPr>
              <a:t>Be proud of achievements</a:t>
            </a:r>
            <a:r>
              <a:rPr lang="en-GB" sz="1600" dirty="0" smtClean="0">
                <a:latin typeface="Calibri Light" panose="020F0302020204030204" pitchFamily="34" charset="0"/>
              </a:rPr>
              <a:t> - explain the jobs in terms of what you have achieved.</a:t>
            </a:r>
            <a:br>
              <a:rPr lang="en-GB" sz="1600" dirty="0" smtClean="0">
                <a:latin typeface="Calibri Light" panose="020F0302020204030204" pitchFamily="34" charset="0"/>
              </a:rPr>
            </a:br>
            <a:r>
              <a:rPr lang="en-GB" sz="1600" dirty="0" smtClean="0">
                <a:latin typeface="Calibri Light" panose="020F0302020204030204" pitchFamily="34" charset="0"/>
              </a:rPr>
              <a:t>Don’t pad! Don’t add things just for the sake of it.</a:t>
            </a:r>
            <a:endParaRPr lang="en-GB" sz="1600" dirty="0">
              <a:latin typeface="Calibri Light" panose="020F0302020204030204" pitchFamily="34" charset="0"/>
            </a:endParaRPr>
          </a:p>
        </p:txBody>
      </p:sp>
      <p:sp>
        <p:nvSpPr>
          <p:cNvPr id="15" name="Oval 14"/>
          <p:cNvSpPr/>
          <p:nvPr/>
        </p:nvSpPr>
        <p:spPr>
          <a:xfrm>
            <a:off x="443542" y="4563126"/>
            <a:ext cx="3648405" cy="2160240"/>
          </a:xfrm>
          <a:prstGeom prst="ellipse">
            <a:avLst/>
          </a:prstGeom>
          <a:solidFill>
            <a:schemeClr val="accent3">
              <a:lumMod val="60000"/>
              <a:lumOff val="40000"/>
            </a:schemeClr>
          </a:solidFill>
          <a:ln>
            <a:solidFill>
              <a:schemeClr val="accent3">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Light" panose="020F0302020204030204" pitchFamily="34" charset="0"/>
            </a:endParaRPr>
          </a:p>
        </p:txBody>
      </p:sp>
      <p:sp>
        <p:nvSpPr>
          <p:cNvPr id="16" name="TextBox 15"/>
          <p:cNvSpPr txBox="1"/>
          <p:nvPr/>
        </p:nvSpPr>
        <p:spPr>
          <a:xfrm>
            <a:off x="827584" y="4833156"/>
            <a:ext cx="2784309" cy="1661993"/>
          </a:xfrm>
          <a:prstGeom prst="rect">
            <a:avLst/>
          </a:prstGeom>
          <a:noFill/>
        </p:spPr>
        <p:txBody>
          <a:bodyPr wrap="square" rtlCol="0">
            <a:spAutoFit/>
          </a:bodyPr>
          <a:lstStyle/>
          <a:p>
            <a:r>
              <a:rPr lang="en-GB" dirty="0" smtClean="0">
                <a:latin typeface="Calibri Light" panose="020F0302020204030204" pitchFamily="34" charset="0"/>
              </a:rPr>
              <a:t/>
            </a:r>
            <a:br>
              <a:rPr lang="en-GB" dirty="0" smtClean="0">
                <a:latin typeface="Calibri Light" panose="020F0302020204030204" pitchFamily="34" charset="0"/>
              </a:rPr>
            </a:br>
            <a:r>
              <a:rPr lang="en-GB" sz="1400" dirty="0" smtClean="0">
                <a:latin typeface="Calibri Light" panose="020F0302020204030204" pitchFamily="34" charset="0"/>
              </a:rPr>
              <a:t> </a:t>
            </a:r>
            <a:r>
              <a:rPr lang="en-GB" sz="1400" b="1" dirty="0" smtClean="0">
                <a:latin typeface="Calibri Light" panose="020F0302020204030204" pitchFamily="34" charset="0"/>
              </a:rPr>
              <a:t>Set it out well</a:t>
            </a:r>
            <a:r>
              <a:rPr lang="en-GB" sz="1400" dirty="0" smtClean="0">
                <a:latin typeface="Calibri Light" panose="020F0302020204030204" pitchFamily="34" charset="0"/>
              </a:rPr>
              <a:t> -Keep it to two sides of A4, don’t drop the font size to cram more in - just be selective with what you include. Space the content well and leave plenty of white space around the text.</a:t>
            </a:r>
            <a:endParaRPr lang="en-GB" sz="1400" dirty="0">
              <a:latin typeface="Calibri Light" panose="020F0302020204030204" pitchFamily="34" charset="0"/>
            </a:endParaRPr>
          </a:p>
        </p:txBody>
      </p:sp>
    </p:spTree>
    <p:extLst>
      <p:ext uri="{BB962C8B-B14F-4D97-AF65-F5344CB8AC3E}">
        <p14:creationId xmlns:p14="http://schemas.microsoft.com/office/powerpoint/2010/main" val="3669297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edge">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edge">
                                      <p:cBhvr>
                                        <p:cTn id="12" dur="20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edge">
                                      <p:cBhvr>
                                        <p:cTn id="17" dur="20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wedge">
                                      <p:cBhvr>
                                        <p:cTn id="22" dur="20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20"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edge">
                                      <p:cBhvr>
                                        <p:cTn id="27"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2" grpId="0"/>
      <p:bldP spid="14" grpId="0"/>
      <p:bldP spid="1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82706"/>
            <a:ext cx="8229600" cy="634932"/>
          </a:xfrm>
        </p:spPr>
        <p:txBody>
          <a:bodyPr>
            <a:normAutofit fontScale="90000"/>
          </a:bodyPr>
          <a:lstStyle/>
          <a:p>
            <a:r>
              <a:rPr lang="en-GB" dirty="0" smtClean="0">
                <a:latin typeface="Calibri Light" panose="020F0302020204030204" pitchFamily="34" charset="0"/>
              </a:rPr>
              <a:t>Think back to the session on skills</a:t>
            </a:r>
            <a:endParaRPr lang="en-GB" dirty="0">
              <a:latin typeface="Calibri Light" panose="020F0302020204030204" pitchFamily="34" charset="0"/>
            </a:endParaRPr>
          </a:p>
        </p:txBody>
      </p:sp>
      <p:sp>
        <p:nvSpPr>
          <p:cNvPr id="5" name="Content Placeholder 4"/>
          <p:cNvSpPr>
            <a:spLocks noGrp="1"/>
          </p:cNvSpPr>
          <p:nvPr>
            <p:ph idx="1"/>
          </p:nvPr>
        </p:nvSpPr>
        <p:spPr>
          <a:xfrm>
            <a:off x="443541" y="1700808"/>
            <a:ext cx="8229600" cy="1512187"/>
          </a:xfrm>
          <a:prstGeom prst="wedgeRoundRectCallout">
            <a:avLst>
              <a:gd name="adj1" fmla="val -10436"/>
              <a:gd name="adj2" fmla="val 49014"/>
              <a:gd name="adj3" fmla="val 16667"/>
            </a:avLst>
          </a:prstGeom>
          <a:solidFill>
            <a:schemeClr val="accent3">
              <a:lumMod val="20000"/>
              <a:lumOff val="8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smtClean="0">
                <a:solidFill>
                  <a:schemeClr val="tx1"/>
                </a:solidFill>
                <a:latin typeface="Calibri Light" panose="020F0302020204030204" pitchFamily="34" charset="0"/>
              </a:rPr>
              <a:t>What skills does an employer need?</a:t>
            </a:r>
            <a:endParaRPr lang="en-GB" dirty="0">
              <a:solidFill>
                <a:schemeClr val="tx1"/>
              </a:solidFill>
              <a:latin typeface="Calibri Light" panose="020F0302020204030204" pitchFamily="34" charset="0"/>
            </a:endParaRPr>
          </a:p>
        </p:txBody>
      </p:sp>
      <p:sp>
        <p:nvSpPr>
          <p:cNvPr id="7" name="Content Placeholder 4"/>
          <p:cNvSpPr txBox="1">
            <a:spLocks/>
          </p:cNvSpPr>
          <p:nvPr/>
        </p:nvSpPr>
        <p:spPr>
          <a:xfrm>
            <a:off x="539552" y="4131078"/>
            <a:ext cx="8229600" cy="1512187"/>
          </a:xfrm>
          <a:prstGeom prst="wedgeRoundRectCallout">
            <a:avLst>
              <a:gd name="adj1" fmla="val -10436"/>
              <a:gd name="adj2" fmla="val 49014"/>
              <a:gd name="adj3" fmla="val 16667"/>
            </a:avLst>
          </a:prstGeom>
          <a:solidFill>
            <a:schemeClr val="accent3">
              <a:lumMod val="20000"/>
              <a:lumOff val="80000"/>
            </a:schemeClr>
          </a:solidFill>
          <a:ln w="25400" cap="flat" cmpd="sng" algn="ctr">
            <a:solidFill>
              <a:schemeClr val="accent3">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3200" b="0" i="0" u="none" strike="noStrike" kern="1200" cap="none" spc="0" normalizeH="0" baseline="0" noProof="0" dirty="0" smtClean="0">
                <a:ln>
                  <a:noFill/>
                </a:ln>
                <a:solidFill>
                  <a:schemeClr val="tx1"/>
                </a:solidFill>
                <a:effectLst/>
                <a:uLnTx/>
                <a:uFillTx/>
                <a:latin typeface="Calibri Light" panose="020F0302020204030204" pitchFamily="34" charset="0"/>
              </a:rPr>
              <a:t>What skills do you have?</a:t>
            </a:r>
            <a:endParaRPr kumimoji="0" lang="en-GB" sz="3200" b="0" i="0" u="none" strike="noStrike" kern="1200" cap="none" spc="0" normalizeH="0" baseline="0" noProof="0" dirty="0">
              <a:ln>
                <a:noFill/>
              </a:ln>
              <a:solidFill>
                <a:schemeClr val="tx1"/>
              </a:solidFill>
              <a:effectLst/>
              <a:uLnTx/>
              <a:uFillTx/>
              <a:latin typeface="Calibri Light" panose="020F0302020204030204" pitchFamily="34" charset="0"/>
            </a:endParaRPr>
          </a:p>
        </p:txBody>
      </p:sp>
    </p:spTree>
    <p:extLst>
      <p:ext uri="{BB962C8B-B14F-4D97-AF65-F5344CB8AC3E}">
        <p14:creationId xmlns:p14="http://schemas.microsoft.com/office/powerpoint/2010/main" val="1188365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bg/>
                                          </p:spTgt>
                                        </p:tgtEl>
                                        <p:attrNameLst>
                                          <p:attrName>style.visibility</p:attrName>
                                        </p:attrNameLst>
                                      </p:cBhvr>
                                      <p:to>
                                        <p:strVal val="visible"/>
                                      </p:to>
                                    </p:set>
                                    <p:anim calcmode="lin" valueType="num">
                                      <p:cBhvr additive="base">
                                        <p:cTn id="13" dur="500" fill="hold"/>
                                        <p:tgtEl>
                                          <p:spTgt spid="5">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5">
                                            <p:bg/>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 calcmode="lin" valueType="num">
                                      <p:cBhvr additive="base">
                                        <p:cTn id="1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166627"/>
            <a:ext cx="7344816" cy="454062"/>
          </a:xfrm>
          <a:solidFill>
            <a:schemeClr val="tx2">
              <a:lumMod val="20000"/>
              <a:lumOff val="80000"/>
            </a:schemeClr>
          </a:solidFill>
        </p:spPr>
        <p:txBody>
          <a:bodyPr>
            <a:noAutofit/>
          </a:bodyPr>
          <a:lstStyle/>
          <a:p>
            <a:r>
              <a:rPr lang="en-GB" sz="1400" b="1" dirty="0" smtClean="0">
                <a:latin typeface="Calibri Light" panose="020F0302020204030204" pitchFamily="34" charset="0"/>
              </a:rPr>
              <a:t>In the first lesson you looked at the skills that employers look for examples of these skills and how you have demonstrated them should be in the skill section of your CV.</a:t>
            </a:r>
            <a:endParaRPr lang="en-GB" sz="1400" dirty="0">
              <a:latin typeface="Calibri Light" panose="020F0302020204030204" pitchFamily="34" charset="0"/>
            </a:endParaRPr>
          </a:p>
        </p:txBody>
      </p:sp>
      <p:sp>
        <p:nvSpPr>
          <p:cNvPr id="3" name="Content Placeholder 2"/>
          <p:cNvSpPr>
            <a:spLocks noGrp="1"/>
          </p:cNvSpPr>
          <p:nvPr>
            <p:ph idx="1"/>
          </p:nvPr>
        </p:nvSpPr>
        <p:spPr>
          <a:xfrm>
            <a:off x="-1764704" y="6453336"/>
            <a:ext cx="2171733" cy="2402886"/>
          </a:xfrm>
        </p:spPr>
        <p:txBody>
          <a:bodyPr>
            <a:normAutofit/>
          </a:bodyPr>
          <a:lstStyle/>
          <a:p>
            <a:pPr>
              <a:buNone/>
            </a:pPr>
            <a:endParaRPr lang="en-GB" dirty="0" smtClean="0">
              <a:latin typeface="Calibri Light" panose="020F0302020204030204" pitchFamily="34" charset="0"/>
            </a:endParaRPr>
          </a:p>
          <a:p>
            <a:pPr>
              <a:buNone/>
            </a:pPr>
            <a:endParaRPr lang="en-GB" dirty="0" smtClean="0">
              <a:latin typeface="Calibri Light" panose="020F0302020204030204" pitchFamily="34" charset="0"/>
            </a:endParaRPr>
          </a:p>
          <a:p>
            <a:pPr>
              <a:buNone/>
            </a:pPr>
            <a:endParaRPr lang="en-GB" dirty="0">
              <a:latin typeface="Calibri Light" panose="020F0302020204030204" pitchFamily="34" charset="0"/>
            </a:endParaRPr>
          </a:p>
          <a:p>
            <a:pPr>
              <a:buNone/>
            </a:pPr>
            <a:endParaRPr lang="en-GB" dirty="0" smtClean="0">
              <a:latin typeface="Calibri Light" panose="020F0302020204030204" pitchFamily="34" charset="0"/>
            </a:endParaRPr>
          </a:p>
          <a:p>
            <a:pPr>
              <a:buNone/>
            </a:pPr>
            <a:endParaRPr lang="en-GB" dirty="0">
              <a:latin typeface="Calibri Light" panose="020F0302020204030204" pitchFamily="34" charset="0"/>
            </a:endParaRPr>
          </a:p>
        </p:txBody>
      </p:sp>
      <p:sp>
        <p:nvSpPr>
          <p:cNvPr id="8" name="TextBox 7"/>
          <p:cNvSpPr txBox="1"/>
          <p:nvPr/>
        </p:nvSpPr>
        <p:spPr>
          <a:xfrm>
            <a:off x="539552" y="620689"/>
            <a:ext cx="8280920" cy="523220"/>
          </a:xfrm>
          <a:prstGeom prst="rect">
            <a:avLst/>
          </a:prstGeom>
          <a:noFill/>
        </p:spPr>
        <p:txBody>
          <a:bodyPr wrap="square" rtlCol="0">
            <a:spAutoFit/>
          </a:bodyPr>
          <a:lstStyle/>
          <a:p>
            <a:pPr algn="ctr"/>
            <a:r>
              <a:rPr lang="en-GB" sz="1400" dirty="0" smtClean="0">
                <a:latin typeface="Calibri Light" panose="020F0302020204030204" pitchFamily="34" charset="0"/>
              </a:rPr>
              <a:t>You may not think you have many skills yet, but think about what you do every day! All tasks involve some sort of skill that a potential employer will find useful, think which of the below skills may apply </a:t>
            </a:r>
            <a:r>
              <a:rPr lang="en-GB" sz="1400" dirty="0" smtClean="0">
                <a:latin typeface="Calibri Light" panose="020F0302020204030204" pitchFamily="34" charset="0"/>
              </a:rPr>
              <a:t>to you </a:t>
            </a:r>
            <a:r>
              <a:rPr lang="en-GB" sz="1400" dirty="0" smtClean="0">
                <a:latin typeface="Calibri Light" panose="020F0302020204030204" pitchFamily="34" charset="0"/>
              </a:rPr>
              <a:t>you:</a:t>
            </a:r>
            <a:endParaRPr lang="en-GB" sz="1400" dirty="0">
              <a:latin typeface="Calibri Light" panose="020F0302020204030204" pitchFamily="34" charset="0"/>
            </a:endParaRPr>
          </a:p>
        </p:txBody>
      </p:sp>
      <p:graphicFrame>
        <p:nvGraphicFramePr>
          <p:cNvPr id="15" name="Diagram 14"/>
          <p:cNvGraphicFramePr/>
          <p:nvPr>
            <p:extLst>
              <p:ext uri="{D42A27DB-BD31-4B8C-83A1-F6EECF244321}">
                <p14:modId xmlns:p14="http://schemas.microsoft.com/office/powerpoint/2010/main" val="3886289627"/>
              </p:ext>
            </p:extLst>
          </p:nvPr>
        </p:nvGraphicFramePr>
        <p:xfrm>
          <a:off x="251520" y="1160748"/>
          <a:ext cx="8544949" cy="25382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6" name="Diagram 15"/>
          <p:cNvGraphicFramePr/>
          <p:nvPr>
            <p:extLst>
              <p:ext uri="{D42A27DB-BD31-4B8C-83A1-F6EECF244321}">
                <p14:modId xmlns:p14="http://schemas.microsoft.com/office/powerpoint/2010/main" val="1359337715"/>
              </p:ext>
            </p:extLst>
          </p:nvPr>
        </p:nvGraphicFramePr>
        <p:xfrm>
          <a:off x="251520" y="3807042"/>
          <a:ext cx="8544949" cy="280831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6223846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36960" y="1124744"/>
            <a:ext cx="9144000" cy="4770991"/>
          </a:xfrm>
          <a:prstGeom prst="rect">
            <a:avLst/>
          </a:prstGeom>
        </p:spPr>
      </p:pic>
      <p:sp>
        <p:nvSpPr>
          <p:cNvPr id="2" name="TextBox 1"/>
          <p:cNvSpPr txBox="1"/>
          <p:nvPr/>
        </p:nvSpPr>
        <p:spPr>
          <a:xfrm>
            <a:off x="276041" y="260648"/>
            <a:ext cx="8568952" cy="646331"/>
          </a:xfrm>
          <a:prstGeom prst="rect">
            <a:avLst/>
          </a:prstGeom>
          <a:solidFill>
            <a:schemeClr val="accent1">
              <a:lumMod val="20000"/>
              <a:lumOff val="80000"/>
            </a:schemeClr>
          </a:solidFill>
        </p:spPr>
        <p:txBody>
          <a:bodyPr wrap="square" rtlCol="0">
            <a:spAutoFit/>
          </a:bodyPr>
          <a:lstStyle/>
          <a:p>
            <a:r>
              <a:rPr lang="en-GB" dirty="0" smtClean="0"/>
              <a:t>Remember this from Lesson 1 – These are other skills that you should include in your CV and talk about during an interview</a:t>
            </a:r>
            <a:endParaRPr lang="en-GB" dirty="0"/>
          </a:p>
        </p:txBody>
      </p:sp>
    </p:spTree>
    <p:extLst>
      <p:ext uri="{BB962C8B-B14F-4D97-AF65-F5344CB8AC3E}">
        <p14:creationId xmlns:p14="http://schemas.microsoft.com/office/powerpoint/2010/main" val="1069731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8796469" cy="512677"/>
          </a:xfrm>
        </p:spPr>
        <p:txBody>
          <a:bodyPr>
            <a:normAutofit/>
          </a:bodyPr>
          <a:lstStyle/>
          <a:p>
            <a:r>
              <a:rPr lang="en-GB" sz="1800" b="1" dirty="0" smtClean="0"/>
              <a:t>The skill and Achievement section of your CV</a:t>
            </a:r>
            <a:endParaRPr lang="en-GB" sz="1800" i="1" dirty="0"/>
          </a:p>
        </p:txBody>
      </p:sp>
      <p:sp>
        <p:nvSpPr>
          <p:cNvPr id="3" name="Content Placeholder 2"/>
          <p:cNvSpPr>
            <a:spLocks noGrp="1"/>
          </p:cNvSpPr>
          <p:nvPr>
            <p:ph idx="1"/>
          </p:nvPr>
        </p:nvSpPr>
        <p:spPr>
          <a:xfrm>
            <a:off x="539552" y="1268760"/>
            <a:ext cx="8329941" cy="702078"/>
          </a:xfrm>
        </p:spPr>
        <p:txBody>
          <a:bodyPr>
            <a:normAutofit lnSpcReduction="10000"/>
          </a:bodyPr>
          <a:lstStyle/>
          <a:p>
            <a:pPr algn="ctr">
              <a:lnSpc>
                <a:spcPct val="120000"/>
              </a:lnSpc>
              <a:buNone/>
            </a:pPr>
            <a:r>
              <a:rPr lang="en-GB" sz="1800" dirty="0" smtClean="0"/>
              <a:t/>
            </a:r>
            <a:br>
              <a:rPr lang="en-GB" sz="1800" dirty="0" smtClean="0"/>
            </a:br>
            <a:endParaRPr lang="en-GB" sz="1600" dirty="0" smtClean="0"/>
          </a:p>
        </p:txBody>
      </p:sp>
      <p:sp>
        <p:nvSpPr>
          <p:cNvPr id="7" name="TextBox 6"/>
          <p:cNvSpPr txBox="1"/>
          <p:nvPr/>
        </p:nvSpPr>
        <p:spPr>
          <a:xfrm>
            <a:off x="517540" y="476672"/>
            <a:ext cx="8256917" cy="1569660"/>
          </a:xfrm>
          <a:prstGeom prst="rect">
            <a:avLst/>
          </a:prstGeom>
          <a:solidFill>
            <a:schemeClr val="tx2">
              <a:lumMod val="20000"/>
              <a:lumOff val="80000"/>
            </a:schemeClr>
          </a:solidFill>
        </p:spPr>
        <p:txBody>
          <a:bodyPr wrap="square" rtlCol="0">
            <a:spAutoFit/>
          </a:bodyPr>
          <a:lstStyle/>
          <a:p>
            <a:r>
              <a:rPr lang="en-GB" sz="1400" dirty="0" smtClean="0"/>
              <a:t>If you haven’t had a job before, your CV may be a bit empty. You can still create a good CV by thinking about your skills, hobbies and education and presenting them well. </a:t>
            </a:r>
          </a:p>
          <a:p>
            <a:endParaRPr lang="en-GB" sz="1200" dirty="0" smtClean="0"/>
          </a:p>
          <a:p>
            <a:r>
              <a:rPr lang="en-GB" sz="1400" dirty="0" smtClean="0"/>
              <a:t>The point is to try and draw out things from your experiences that may be of interest to a potential employer. </a:t>
            </a:r>
            <a:endParaRPr lang="en-GB" sz="1400" dirty="0" smtClean="0"/>
          </a:p>
          <a:p>
            <a:r>
              <a:rPr lang="en-GB" sz="1400" b="1" dirty="0" smtClean="0"/>
              <a:t>Relate the experiences to skills that you have.</a:t>
            </a:r>
            <a:endParaRPr lang="en-GB" sz="1200" b="1" dirty="0" smtClean="0"/>
          </a:p>
          <a:p>
            <a:r>
              <a:rPr lang="en-GB" sz="1400" dirty="0" smtClean="0"/>
              <a:t> Your hobbies and interests section will tell the employer about the kind of person you are and whether you could fit into their organisation.</a:t>
            </a:r>
            <a:endParaRPr lang="en-GB" sz="1400" dirty="0" smtClean="0"/>
          </a:p>
        </p:txBody>
      </p:sp>
      <p:grpSp>
        <p:nvGrpSpPr>
          <p:cNvPr id="20" name="Group 19"/>
          <p:cNvGrpSpPr/>
          <p:nvPr/>
        </p:nvGrpSpPr>
        <p:grpSpPr>
          <a:xfrm>
            <a:off x="347531" y="2294874"/>
            <a:ext cx="8256917" cy="756084"/>
            <a:chOff x="260648" y="3059832"/>
            <a:chExt cx="6336704" cy="1512168"/>
          </a:xfrm>
        </p:grpSpPr>
        <p:sp>
          <p:nvSpPr>
            <p:cNvPr id="10" name="Oval Callout 9"/>
            <p:cNvSpPr/>
            <p:nvPr/>
          </p:nvSpPr>
          <p:spPr>
            <a:xfrm>
              <a:off x="260648" y="3059832"/>
              <a:ext cx="2232248" cy="1512168"/>
            </a:xfrm>
            <a:prstGeom prst="wedgeEllipseCallout">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ight Arrow 10"/>
            <p:cNvSpPr/>
            <p:nvPr/>
          </p:nvSpPr>
          <p:spPr>
            <a:xfrm>
              <a:off x="2852936" y="3419872"/>
              <a:ext cx="978408" cy="484632"/>
            </a:xfrm>
            <a:prstGeom prst="rightArrow">
              <a:avLst/>
            </a:prstGeom>
            <a:solidFill>
              <a:srgbClr val="58911F"/>
            </a:solidFill>
            <a:ln>
              <a:solidFill>
                <a:srgbClr val="5891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Flowchart: Data 13"/>
            <p:cNvSpPr/>
            <p:nvPr/>
          </p:nvSpPr>
          <p:spPr>
            <a:xfrm>
              <a:off x="4077072" y="3059832"/>
              <a:ext cx="2520280" cy="1512168"/>
            </a:xfrm>
            <a:prstGeom prst="flowChartInputOutput">
              <a:avLst/>
            </a:prstGeom>
            <a:solidFill>
              <a:schemeClr val="accent3">
                <a:lumMod val="40000"/>
                <a:lumOff val="6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1" name="Group 20"/>
          <p:cNvGrpSpPr/>
          <p:nvPr/>
        </p:nvGrpSpPr>
        <p:grpSpPr>
          <a:xfrm>
            <a:off x="517541" y="3180650"/>
            <a:ext cx="8256916" cy="1036759"/>
            <a:chOff x="260648" y="2757672"/>
            <a:chExt cx="6411252" cy="1814328"/>
          </a:xfrm>
        </p:grpSpPr>
        <p:sp>
          <p:nvSpPr>
            <p:cNvPr id="22" name="Oval Callout 21"/>
            <p:cNvSpPr/>
            <p:nvPr/>
          </p:nvSpPr>
          <p:spPr>
            <a:xfrm>
              <a:off x="260648" y="3059832"/>
              <a:ext cx="2232248" cy="1512168"/>
            </a:xfrm>
            <a:prstGeom prst="wedgeEllipseCallout">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i="1" dirty="0" smtClean="0">
                  <a:solidFill>
                    <a:schemeClr val="tx1"/>
                  </a:solidFill>
                </a:rPr>
                <a:t>‘I am a school prefect’</a:t>
              </a:r>
              <a:endParaRPr lang="en-GB" sz="1600" i="1" dirty="0">
                <a:solidFill>
                  <a:schemeClr val="tx1"/>
                </a:solidFill>
              </a:endParaRPr>
            </a:p>
          </p:txBody>
        </p:sp>
        <p:sp>
          <p:nvSpPr>
            <p:cNvPr id="23" name="Right Arrow 22"/>
            <p:cNvSpPr/>
            <p:nvPr/>
          </p:nvSpPr>
          <p:spPr>
            <a:xfrm>
              <a:off x="2852936" y="3419872"/>
              <a:ext cx="978408" cy="484632"/>
            </a:xfrm>
            <a:prstGeom prst="rightArrow">
              <a:avLst/>
            </a:prstGeom>
            <a:solidFill>
              <a:srgbClr val="58911F"/>
            </a:solidFill>
            <a:ln>
              <a:solidFill>
                <a:srgbClr val="5891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Flowchart: Data 23"/>
            <p:cNvSpPr/>
            <p:nvPr/>
          </p:nvSpPr>
          <p:spPr>
            <a:xfrm>
              <a:off x="3839022" y="2757672"/>
              <a:ext cx="2832878" cy="1814328"/>
            </a:xfrm>
            <a:prstGeom prst="flowChartInputOutput">
              <a:avLst/>
            </a:prstGeom>
            <a:solidFill>
              <a:schemeClr val="accent3">
                <a:lumMod val="40000"/>
                <a:lumOff val="6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I am reliable and hold a position of trust within my school</a:t>
              </a:r>
              <a:r>
                <a:rPr lang="en-GB" sz="1400" dirty="0" smtClean="0">
                  <a:solidFill>
                    <a:schemeClr val="tx1"/>
                  </a:solidFill>
                </a:rPr>
                <a:t>. This was an important skill when I was a school prefect.</a:t>
              </a:r>
              <a:endParaRPr lang="en-GB" sz="1400" dirty="0">
                <a:solidFill>
                  <a:schemeClr val="tx1"/>
                </a:solidFill>
              </a:endParaRPr>
            </a:p>
          </p:txBody>
        </p:sp>
      </p:grpSp>
      <p:grpSp>
        <p:nvGrpSpPr>
          <p:cNvPr id="25" name="Group 24"/>
          <p:cNvGrpSpPr/>
          <p:nvPr/>
        </p:nvGrpSpPr>
        <p:grpSpPr>
          <a:xfrm>
            <a:off x="347531" y="4347102"/>
            <a:ext cx="8256917" cy="972108"/>
            <a:chOff x="260648" y="3059832"/>
            <a:chExt cx="6336704" cy="1512168"/>
          </a:xfrm>
        </p:grpSpPr>
        <p:sp>
          <p:nvSpPr>
            <p:cNvPr id="26" name="Oval Callout 25"/>
            <p:cNvSpPr/>
            <p:nvPr/>
          </p:nvSpPr>
          <p:spPr>
            <a:xfrm>
              <a:off x="260648" y="3059832"/>
              <a:ext cx="2232248" cy="1512168"/>
            </a:xfrm>
            <a:prstGeom prst="wedgeEllipseCallout">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smtClean="0">
                  <a:solidFill>
                    <a:schemeClr val="tx1"/>
                  </a:solidFill>
                </a:rPr>
                <a:t>‘</a:t>
              </a:r>
              <a:r>
                <a:rPr lang="en-GB" sz="1600" i="1" dirty="0" smtClean="0">
                  <a:solidFill>
                    <a:schemeClr val="tx1"/>
                  </a:solidFill>
                </a:rPr>
                <a:t>I’ve been on holiday’</a:t>
              </a:r>
              <a:endParaRPr lang="en-GB" sz="1600" i="1" dirty="0">
                <a:solidFill>
                  <a:schemeClr val="tx1"/>
                </a:solidFill>
              </a:endParaRPr>
            </a:p>
          </p:txBody>
        </p:sp>
        <p:sp>
          <p:nvSpPr>
            <p:cNvPr id="27" name="Right Arrow 26"/>
            <p:cNvSpPr/>
            <p:nvPr/>
          </p:nvSpPr>
          <p:spPr>
            <a:xfrm>
              <a:off x="2852936" y="3419872"/>
              <a:ext cx="978408" cy="484632"/>
            </a:xfrm>
            <a:prstGeom prst="rightArrow">
              <a:avLst/>
            </a:prstGeom>
            <a:solidFill>
              <a:srgbClr val="58911F"/>
            </a:solidFill>
            <a:ln>
              <a:solidFill>
                <a:srgbClr val="5891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Flowchart: Data 27"/>
            <p:cNvSpPr/>
            <p:nvPr/>
          </p:nvSpPr>
          <p:spPr>
            <a:xfrm>
              <a:off x="4077072" y="3143841"/>
              <a:ext cx="2520280" cy="1428159"/>
            </a:xfrm>
            <a:prstGeom prst="flowChartInputOutput">
              <a:avLst/>
            </a:prstGeom>
            <a:solidFill>
              <a:schemeClr val="accent3">
                <a:lumMod val="40000"/>
                <a:lumOff val="6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rPr>
                <a:t>I enjoy travelling and recently visited……</a:t>
              </a:r>
              <a:endParaRPr lang="en-GB" sz="1600" dirty="0">
                <a:solidFill>
                  <a:schemeClr val="tx1"/>
                </a:solidFill>
              </a:endParaRPr>
            </a:p>
          </p:txBody>
        </p:sp>
      </p:grpSp>
      <p:sp>
        <p:nvSpPr>
          <p:cNvPr id="31" name="TextBox 30"/>
          <p:cNvSpPr txBox="1"/>
          <p:nvPr/>
        </p:nvSpPr>
        <p:spPr>
          <a:xfrm>
            <a:off x="827584" y="2402886"/>
            <a:ext cx="2112235" cy="615553"/>
          </a:xfrm>
          <a:prstGeom prst="rect">
            <a:avLst/>
          </a:prstGeom>
          <a:noFill/>
        </p:spPr>
        <p:txBody>
          <a:bodyPr wrap="square" rtlCol="0">
            <a:spAutoFit/>
          </a:bodyPr>
          <a:lstStyle/>
          <a:p>
            <a:r>
              <a:rPr lang="en-GB" i="1" dirty="0" smtClean="0"/>
              <a:t>‘</a:t>
            </a:r>
            <a:r>
              <a:rPr lang="en-GB" sz="1600" i="1" dirty="0" smtClean="0"/>
              <a:t>My favourite subject is PE’</a:t>
            </a:r>
            <a:endParaRPr lang="en-GB" sz="1600" i="1" dirty="0"/>
          </a:p>
        </p:txBody>
      </p:sp>
      <p:sp>
        <p:nvSpPr>
          <p:cNvPr id="32" name="TextBox 31"/>
          <p:cNvSpPr txBox="1"/>
          <p:nvPr/>
        </p:nvSpPr>
        <p:spPr>
          <a:xfrm>
            <a:off x="5983025" y="2294874"/>
            <a:ext cx="2448272" cy="738664"/>
          </a:xfrm>
          <a:prstGeom prst="rect">
            <a:avLst/>
          </a:prstGeom>
          <a:noFill/>
        </p:spPr>
        <p:txBody>
          <a:bodyPr wrap="square" rtlCol="0">
            <a:spAutoFit/>
          </a:bodyPr>
          <a:lstStyle/>
          <a:p>
            <a:r>
              <a:rPr lang="en-GB" sz="1400" dirty="0" smtClean="0"/>
              <a:t>I </a:t>
            </a:r>
            <a:r>
              <a:rPr lang="en-GB" sz="1400" dirty="0" smtClean="0"/>
              <a:t>have excellent leaderships skills and use these skills when I play…</a:t>
            </a:r>
            <a:endParaRPr lang="en-GB" sz="1400" dirty="0"/>
          </a:p>
        </p:txBody>
      </p:sp>
      <p:grpSp>
        <p:nvGrpSpPr>
          <p:cNvPr id="33" name="Group 32"/>
          <p:cNvGrpSpPr/>
          <p:nvPr/>
        </p:nvGrpSpPr>
        <p:grpSpPr>
          <a:xfrm>
            <a:off x="347531" y="5589240"/>
            <a:ext cx="8256917" cy="864096"/>
            <a:chOff x="260648" y="3059832"/>
            <a:chExt cx="6336704" cy="1512168"/>
          </a:xfrm>
        </p:grpSpPr>
        <p:sp>
          <p:nvSpPr>
            <p:cNvPr id="34" name="Oval Callout 33"/>
            <p:cNvSpPr/>
            <p:nvPr/>
          </p:nvSpPr>
          <p:spPr>
            <a:xfrm>
              <a:off x="260648" y="3059832"/>
              <a:ext cx="2232248" cy="1512168"/>
            </a:xfrm>
            <a:prstGeom prst="wedgeEllipseCallout">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i="1" dirty="0" smtClean="0">
                  <a:solidFill>
                    <a:schemeClr val="tx1"/>
                  </a:solidFill>
                </a:rPr>
                <a:t>‘I do my homework on time’</a:t>
              </a:r>
              <a:endParaRPr lang="en-GB" sz="1600" i="1" dirty="0">
                <a:solidFill>
                  <a:schemeClr val="tx1"/>
                </a:solidFill>
              </a:endParaRPr>
            </a:p>
          </p:txBody>
        </p:sp>
        <p:sp>
          <p:nvSpPr>
            <p:cNvPr id="35" name="Right Arrow 34"/>
            <p:cNvSpPr/>
            <p:nvPr/>
          </p:nvSpPr>
          <p:spPr>
            <a:xfrm>
              <a:off x="2852936" y="3419872"/>
              <a:ext cx="978408" cy="484632"/>
            </a:xfrm>
            <a:prstGeom prst="rightArrow">
              <a:avLst/>
            </a:prstGeom>
            <a:solidFill>
              <a:srgbClr val="58911F"/>
            </a:solidFill>
            <a:ln>
              <a:solidFill>
                <a:srgbClr val="5891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Flowchart: Data 35"/>
            <p:cNvSpPr/>
            <p:nvPr/>
          </p:nvSpPr>
          <p:spPr>
            <a:xfrm>
              <a:off x="4077072" y="3059832"/>
              <a:ext cx="2520280" cy="1512168"/>
            </a:xfrm>
            <a:prstGeom prst="flowChartInputOutput">
              <a:avLst/>
            </a:prstGeom>
            <a:solidFill>
              <a:schemeClr val="accent3">
                <a:lumMod val="40000"/>
                <a:lumOff val="6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I am organised and able to work to </a:t>
              </a:r>
              <a:r>
                <a:rPr lang="en-GB" sz="1400" dirty="0" smtClean="0">
                  <a:solidFill>
                    <a:schemeClr val="tx1"/>
                  </a:solidFill>
                </a:rPr>
                <a:t>deadlines and have demonstrated this when….</a:t>
              </a:r>
              <a:endParaRPr lang="en-GB" sz="1400" dirty="0">
                <a:solidFill>
                  <a:schemeClr val="tx1"/>
                </a:solidFill>
              </a:endParaRPr>
            </a:p>
          </p:txBody>
        </p:sp>
      </p:grpSp>
      <p:sp>
        <p:nvSpPr>
          <p:cNvPr id="4" name="TextBox 3"/>
          <p:cNvSpPr txBox="1"/>
          <p:nvPr/>
        </p:nvSpPr>
        <p:spPr>
          <a:xfrm>
            <a:off x="3684710" y="2909653"/>
            <a:ext cx="961289" cy="369332"/>
          </a:xfrm>
          <a:prstGeom prst="rect">
            <a:avLst/>
          </a:prstGeom>
          <a:noFill/>
        </p:spPr>
        <p:txBody>
          <a:bodyPr wrap="none" rtlCol="0">
            <a:spAutoFit/>
          </a:bodyPr>
          <a:lstStyle/>
          <a:p>
            <a:r>
              <a:rPr lang="en-GB" dirty="0" smtClean="0"/>
              <a:t>Reword.</a:t>
            </a:r>
            <a:endParaRPr lang="en-GB" dirty="0"/>
          </a:p>
        </p:txBody>
      </p:sp>
    </p:spTree>
    <p:extLst>
      <p:ext uri="{BB962C8B-B14F-4D97-AF65-F5344CB8AC3E}">
        <p14:creationId xmlns:p14="http://schemas.microsoft.com/office/powerpoint/2010/main" val="20948771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ounded Rectangular Callout 38"/>
          <p:cNvSpPr/>
          <p:nvPr/>
        </p:nvSpPr>
        <p:spPr>
          <a:xfrm>
            <a:off x="3491880" y="1484784"/>
            <a:ext cx="4704523" cy="972108"/>
          </a:xfrm>
          <a:prstGeom prst="wedgeRoundRectCallout">
            <a:avLst>
              <a:gd name="adj1" fmla="val -71089"/>
              <a:gd name="adj2" fmla="val 5339"/>
              <a:gd name="adj3" fmla="val 16667"/>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457200" y="134634"/>
            <a:ext cx="8229600" cy="378042"/>
          </a:xfrm>
        </p:spPr>
        <p:txBody>
          <a:bodyPr>
            <a:normAutofit/>
          </a:bodyPr>
          <a:lstStyle/>
          <a:p>
            <a:r>
              <a:rPr lang="en-GB" sz="1800" b="1" dirty="0" smtClean="0"/>
              <a:t>CV Layout </a:t>
            </a:r>
            <a:endParaRPr lang="en-GB" sz="1800" b="1" dirty="0"/>
          </a:p>
        </p:txBody>
      </p:sp>
      <p:sp>
        <p:nvSpPr>
          <p:cNvPr id="3" name="Content Placeholder 2"/>
          <p:cNvSpPr>
            <a:spLocks noGrp="1"/>
          </p:cNvSpPr>
          <p:nvPr>
            <p:ph idx="1"/>
          </p:nvPr>
        </p:nvSpPr>
        <p:spPr>
          <a:xfrm>
            <a:off x="323528" y="1268760"/>
            <a:ext cx="8352928" cy="594066"/>
          </a:xfrm>
        </p:spPr>
        <p:txBody>
          <a:bodyPr>
            <a:noAutofit/>
          </a:bodyPr>
          <a:lstStyle/>
          <a:p>
            <a:pPr>
              <a:buNone/>
            </a:pPr>
            <a:r>
              <a:rPr lang="en-GB" sz="1400" b="1" dirty="0" smtClean="0"/>
              <a:t>Name:</a:t>
            </a:r>
          </a:p>
          <a:p>
            <a:pPr>
              <a:buNone/>
            </a:pPr>
            <a:r>
              <a:rPr lang="en-GB" sz="1400" b="1" dirty="0" smtClean="0"/>
              <a:t>Address:</a:t>
            </a:r>
          </a:p>
          <a:p>
            <a:pPr>
              <a:buNone/>
            </a:pPr>
            <a:r>
              <a:rPr lang="en-GB" sz="1400" b="1" dirty="0" smtClean="0"/>
              <a:t>Email :</a:t>
            </a:r>
          </a:p>
          <a:p>
            <a:pPr>
              <a:buNone/>
            </a:pPr>
            <a:r>
              <a:rPr lang="en-GB" sz="1400" b="1" dirty="0" smtClean="0"/>
              <a:t>Telephone number:</a:t>
            </a:r>
            <a:endParaRPr lang="en-GB" sz="1400" b="1" dirty="0"/>
          </a:p>
        </p:txBody>
      </p:sp>
      <p:sp>
        <p:nvSpPr>
          <p:cNvPr id="4" name="TextBox 3"/>
          <p:cNvSpPr txBox="1"/>
          <p:nvPr/>
        </p:nvSpPr>
        <p:spPr>
          <a:xfrm>
            <a:off x="539552" y="404664"/>
            <a:ext cx="8160907" cy="461665"/>
          </a:xfrm>
          <a:prstGeom prst="rect">
            <a:avLst/>
          </a:prstGeom>
          <a:noFill/>
        </p:spPr>
        <p:txBody>
          <a:bodyPr wrap="square" rtlCol="0">
            <a:spAutoFit/>
          </a:bodyPr>
          <a:lstStyle/>
          <a:p>
            <a:r>
              <a:rPr lang="en-GB" sz="1200" i="1" dirty="0" smtClean="0"/>
              <a:t>The information below is what is typically included within a CV – this is an example layout,  but how you decide to display the information and the order is up to you!</a:t>
            </a:r>
            <a:endParaRPr lang="en-GB" sz="1200" i="1" dirty="0"/>
          </a:p>
        </p:txBody>
      </p:sp>
      <p:sp>
        <p:nvSpPr>
          <p:cNvPr id="2049" name="Rectangle 1"/>
          <p:cNvSpPr>
            <a:spLocks noChangeArrowheads="1"/>
          </p:cNvSpPr>
          <p:nvPr/>
        </p:nvSpPr>
        <p:spPr bwMode="auto">
          <a:xfrm>
            <a:off x="0" y="-1321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3" name="Rectangle 12"/>
          <p:cNvSpPr/>
          <p:nvPr/>
        </p:nvSpPr>
        <p:spPr>
          <a:xfrm>
            <a:off x="251520" y="980728"/>
            <a:ext cx="8544949" cy="5742638"/>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p:cNvSpPr txBox="1"/>
          <p:nvPr/>
        </p:nvSpPr>
        <p:spPr>
          <a:xfrm>
            <a:off x="3131840" y="980728"/>
            <a:ext cx="2400267" cy="369332"/>
          </a:xfrm>
          <a:prstGeom prst="rect">
            <a:avLst/>
          </a:prstGeom>
          <a:noFill/>
        </p:spPr>
        <p:txBody>
          <a:bodyPr wrap="square" rtlCol="0">
            <a:spAutoFit/>
          </a:bodyPr>
          <a:lstStyle/>
          <a:p>
            <a:r>
              <a:rPr lang="en-GB" b="1" dirty="0" smtClean="0"/>
              <a:t>Curriculum Vitae</a:t>
            </a:r>
            <a:endParaRPr lang="en-GB" b="1" dirty="0"/>
          </a:p>
        </p:txBody>
      </p:sp>
      <p:sp>
        <p:nvSpPr>
          <p:cNvPr id="15" name="Rectangle 14"/>
          <p:cNvSpPr/>
          <p:nvPr/>
        </p:nvSpPr>
        <p:spPr>
          <a:xfrm>
            <a:off x="467544" y="1412776"/>
            <a:ext cx="8160907" cy="108012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p:cNvSpPr/>
          <p:nvPr/>
        </p:nvSpPr>
        <p:spPr>
          <a:xfrm>
            <a:off x="395536" y="2564904"/>
            <a:ext cx="8160907" cy="1782198"/>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p:cNvSpPr/>
          <p:nvPr/>
        </p:nvSpPr>
        <p:spPr>
          <a:xfrm>
            <a:off x="395536" y="4509120"/>
            <a:ext cx="8160907" cy="1962218"/>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Box 20"/>
          <p:cNvSpPr txBox="1"/>
          <p:nvPr/>
        </p:nvSpPr>
        <p:spPr>
          <a:xfrm>
            <a:off x="731573" y="2456893"/>
            <a:ext cx="7968885" cy="1169551"/>
          </a:xfrm>
          <a:prstGeom prst="rect">
            <a:avLst/>
          </a:prstGeom>
          <a:noFill/>
        </p:spPr>
        <p:txBody>
          <a:bodyPr wrap="square" rtlCol="0">
            <a:spAutoFit/>
          </a:bodyPr>
          <a:lstStyle/>
          <a:p>
            <a:r>
              <a:rPr lang="en-GB" sz="1400" b="1" dirty="0" smtClean="0"/>
              <a:t>Education:</a:t>
            </a:r>
          </a:p>
          <a:p>
            <a:r>
              <a:rPr lang="en-GB" sz="1400" b="1" dirty="0" smtClean="0"/>
              <a:t>School            Year                       Qualification                  Subject                Grade</a:t>
            </a:r>
            <a:endParaRPr lang="en-GB" sz="1400" dirty="0" smtClean="0"/>
          </a:p>
          <a:p>
            <a:endParaRPr lang="en-GB" sz="1400" b="1" i="1" dirty="0" smtClean="0"/>
          </a:p>
          <a:p>
            <a:endParaRPr lang="en-GB" sz="1400" b="1" dirty="0" smtClean="0"/>
          </a:p>
          <a:p>
            <a:endParaRPr lang="en-GB" sz="1400" b="1" dirty="0"/>
          </a:p>
        </p:txBody>
      </p:sp>
      <p:sp>
        <p:nvSpPr>
          <p:cNvPr id="37" name="TextBox 36"/>
          <p:cNvSpPr txBox="1"/>
          <p:nvPr/>
        </p:nvSpPr>
        <p:spPr>
          <a:xfrm>
            <a:off x="3635896" y="1484784"/>
            <a:ext cx="4416491" cy="954107"/>
          </a:xfrm>
          <a:prstGeom prst="rect">
            <a:avLst/>
          </a:prstGeom>
          <a:noFill/>
          <a:ln>
            <a:noFill/>
          </a:ln>
        </p:spPr>
        <p:txBody>
          <a:bodyPr wrap="square" rtlCol="0">
            <a:spAutoFit/>
          </a:bodyPr>
          <a:lstStyle/>
          <a:p>
            <a:r>
              <a:rPr lang="en-GB" sz="1400" b="1" i="1" dirty="0" smtClean="0"/>
              <a:t>Personal details</a:t>
            </a:r>
            <a:r>
              <a:rPr lang="en-GB" sz="1400" i="1" dirty="0" smtClean="0"/>
              <a:t> - name, address, home and mobile number, e-mail address if you have one. You do not need to include your date of birth. </a:t>
            </a:r>
            <a:r>
              <a:rPr lang="en-GB" sz="1400" b="1" i="1" dirty="0" smtClean="0"/>
              <a:t>FOR THE PURPOSE OF THIS EXERCISE YOU ONLY NEED TO COMPLETE  YOUR NAME.</a:t>
            </a:r>
            <a:endParaRPr lang="en-GB" sz="1400" b="1" i="1" dirty="0"/>
          </a:p>
        </p:txBody>
      </p:sp>
      <p:sp>
        <p:nvSpPr>
          <p:cNvPr id="48" name="Rounded Rectangular Callout 47"/>
          <p:cNvSpPr/>
          <p:nvPr/>
        </p:nvSpPr>
        <p:spPr>
          <a:xfrm>
            <a:off x="731573" y="3320988"/>
            <a:ext cx="7776864" cy="648072"/>
          </a:xfrm>
          <a:prstGeom prst="wedgeRoundRectCallout">
            <a:avLst>
              <a:gd name="adj1" fmla="val -35547"/>
              <a:gd name="adj2" fmla="val -103242"/>
              <a:gd name="adj3" fmla="val 16667"/>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TextBox 42"/>
          <p:cNvSpPr txBox="1"/>
          <p:nvPr/>
        </p:nvSpPr>
        <p:spPr>
          <a:xfrm>
            <a:off x="827584" y="3374994"/>
            <a:ext cx="7680853" cy="523220"/>
          </a:xfrm>
          <a:prstGeom prst="rect">
            <a:avLst/>
          </a:prstGeom>
          <a:noFill/>
        </p:spPr>
        <p:txBody>
          <a:bodyPr wrap="square" rtlCol="0">
            <a:spAutoFit/>
          </a:bodyPr>
          <a:lstStyle/>
          <a:p>
            <a:r>
              <a:rPr lang="en-GB" sz="1400" i="1" dirty="0" smtClean="0"/>
              <a:t>Set these out giving your most recent school/college first. List the qualifications you have gained at each stage (if you don’t have them yet either put a predicted grade or 'pending').</a:t>
            </a:r>
            <a:endParaRPr lang="en-GB" sz="1400" i="1" dirty="0"/>
          </a:p>
        </p:txBody>
      </p:sp>
      <p:sp>
        <p:nvSpPr>
          <p:cNvPr id="49" name="Rounded Rectangular Callout 48"/>
          <p:cNvSpPr/>
          <p:nvPr/>
        </p:nvSpPr>
        <p:spPr>
          <a:xfrm>
            <a:off x="755576" y="5517232"/>
            <a:ext cx="7680853" cy="864096"/>
          </a:xfrm>
          <a:prstGeom prst="wedgeRoundRectCallout">
            <a:avLst>
              <a:gd name="adj1" fmla="val -30455"/>
              <a:gd name="adj2" fmla="val -134174"/>
              <a:gd name="adj3" fmla="val 16667"/>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i="1" dirty="0" smtClean="0">
                <a:solidFill>
                  <a:schemeClr val="tx1"/>
                </a:solidFill>
              </a:rPr>
              <a:t>Think of the general skills you have. Everyone has got them. What do people compliment you on? What do they say you’re good at? Are you good with numbers? Are you a quick learner? Can you solve problems well? Can you communicate well? Do you work better on your own or in a team? </a:t>
            </a:r>
            <a:r>
              <a:rPr lang="en-GB" sz="1400" b="1" i="1" dirty="0" smtClean="0">
                <a:solidFill>
                  <a:schemeClr val="tx1"/>
                </a:solidFill>
              </a:rPr>
              <a:t>Explain what the skill is and how you have demonstrated each skill.</a:t>
            </a:r>
            <a:endParaRPr lang="en-GB" sz="1400" i="1" dirty="0">
              <a:solidFill>
                <a:schemeClr val="tx1"/>
              </a:solidFill>
            </a:endParaRPr>
          </a:p>
        </p:txBody>
      </p:sp>
      <p:sp>
        <p:nvSpPr>
          <p:cNvPr id="35" name="TextBox 34"/>
          <p:cNvSpPr txBox="1"/>
          <p:nvPr/>
        </p:nvSpPr>
        <p:spPr>
          <a:xfrm>
            <a:off x="539552" y="4581128"/>
            <a:ext cx="3168352" cy="307777"/>
          </a:xfrm>
          <a:prstGeom prst="rect">
            <a:avLst/>
          </a:prstGeom>
          <a:noFill/>
        </p:spPr>
        <p:txBody>
          <a:bodyPr wrap="square" rtlCol="0">
            <a:spAutoFit/>
          </a:bodyPr>
          <a:lstStyle/>
          <a:p>
            <a:r>
              <a:rPr lang="en-GB" sz="1400" b="1" dirty="0" smtClean="0"/>
              <a:t>Skills and Achievements:</a:t>
            </a:r>
            <a:endParaRPr lang="en-GB" sz="1400" b="1" dirty="0"/>
          </a:p>
        </p:txBody>
      </p:sp>
    </p:spTree>
    <p:extLst>
      <p:ext uri="{BB962C8B-B14F-4D97-AF65-F5344CB8AC3E}">
        <p14:creationId xmlns:p14="http://schemas.microsoft.com/office/powerpoint/2010/main" val="14851885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31573" y="2834934"/>
            <a:ext cx="1853584" cy="307777"/>
          </a:xfrm>
          <a:prstGeom prst="rect">
            <a:avLst/>
          </a:prstGeom>
        </p:spPr>
        <p:txBody>
          <a:bodyPr wrap="none">
            <a:spAutoFit/>
          </a:bodyPr>
          <a:lstStyle/>
          <a:p>
            <a:r>
              <a:rPr lang="en-GB" sz="1400" b="1" dirty="0" smtClean="0"/>
              <a:t>Hobbies and Interests:</a:t>
            </a:r>
            <a:endParaRPr lang="en-GB" sz="1400" dirty="0"/>
          </a:p>
        </p:txBody>
      </p:sp>
      <p:sp>
        <p:nvSpPr>
          <p:cNvPr id="5" name="Flowchart: Process 4"/>
          <p:cNvSpPr/>
          <p:nvPr/>
        </p:nvSpPr>
        <p:spPr>
          <a:xfrm>
            <a:off x="443542" y="242646"/>
            <a:ext cx="8256917" cy="6426714"/>
          </a:xfrm>
          <a:prstGeom prst="flowChartProcess">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Flowchart: Process 5"/>
          <p:cNvSpPr/>
          <p:nvPr/>
        </p:nvSpPr>
        <p:spPr>
          <a:xfrm>
            <a:off x="635563" y="2780928"/>
            <a:ext cx="7861696" cy="1991934"/>
          </a:xfrm>
          <a:prstGeom prst="flowChartProcess">
            <a:avLst/>
          </a:prstGeom>
          <a:noFill/>
          <a:ln w="31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ounded Rectangular Callout 6"/>
          <p:cNvSpPr/>
          <p:nvPr/>
        </p:nvSpPr>
        <p:spPr>
          <a:xfrm>
            <a:off x="3131840" y="3429000"/>
            <a:ext cx="4992555" cy="648072"/>
          </a:xfrm>
          <a:prstGeom prst="wedgeRoundRectCallout">
            <a:avLst>
              <a:gd name="adj1" fmla="val -66094"/>
              <a:gd name="adj2" fmla="val -59453"/>
              <a:gd name="adj3" fmla="val 16667"/>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i="1" dirty="0" smtClean="0">
                <a:solidFill>
                  <a:schemeClr val="tx1"/>
                </a:solidFill>
              </a:rPr>
              <a:t>Talk about any clubs you belong to, sports teams you are on and what you are passionate about. Explain why you enjoy them. </a:t>
            </a:r>
            <a:endParaRPr lang="en-GB" sz="1400" i="1" dirty="0">
              <a:solidFill>
                <a:schemeClr val="tx1"/>
              </a:solidFill>
            </a:endParaRPr>
          </a:p>
        </p:txBody>
      </p:sp>
      <p:sp>
        <p:nvSpPr>
          <p:cNvPr id="8" name="Flowchart: Process 7"/>
          <p:cNvSpPr/>
          <p:nvPr/>
        </p:nvSpPr>
        <p:spPr>
          <a:xfrm>
            <a:off x="635563" y="4887162"/>
            <a:ext cx="7872875" cy="1674186"/>
          </a:xfrm>
          <a:prstGeom prst="flowChartProcess">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p:nvSpPr>
        <p:spPr>
          <a:xfrm>
            <a:off x="731574" y="4995174"/>
            <a:ext cx="1942648" cy="307777"/>
          </a:xfrm>
          <a:prstGeom prst="rect">
            <a:avLst/>
          </a:prstGeom>
        </p:spPr>
        <p:txBody>
          <a:bodyPr wrap="none">
            <a:spAutoFit/>
          </a:bodyPr>
          <a:lstStyle/>
          <a:p>
            <a:r>
              <a:rPr lang="en-GB" sz="1400" b="1" dirty="0" smtClean="0"/>
              <a:t>Additional Information:</a:t>
            </a:r>
            <a:endParaRPr lang="en-GB" sz="1400" dirty="0"/>
          </a:p>
        </p:txBody>
      </p:sp>
      <p:sp>
        <p:nvSpPr>
          <p:cNvPr id="11" name="Rectangle 10"/>
          <p:cNvSpPr/>
          <p:nvPr/>
        </p:nvSpPr>
        <p:spPr>
          <a:xfrm>
            <a:off x="731574" y="404665"/>
            <a:ext cx="3648404" cy="307777"/>
          </a:xfrm>
          <a:prstGeom prst="rect">
            <a:avLst/>
          </a:prstGeom>
        </p:spPr>
        <p:txBody>
          <a:bodyPr wrap="square">
            <a:spAutoFit/>
          </a:bodyPr>
          <a:lstStyle/>
          <a:p>
            <a:pPr lvl="0"/>
            <a:r>
              <a:rPr lang="en-GB" sz="1400" b="1" dirty="0" smtClean="0"/>
              <a:t>Objectives and Ambitions:</a:t>
            </a:r>
            <a:endParaRPr lang="en-GB" sz="1400" b="1" dirty="0"/>
          </a:p>
        </p:txBody>
      </p:sp>
      <p:sp>
        <p:nvSpPr>
          <p:cNvPr id="12" name="Flowchart: Process 11"/>
          <p:cNvSpPr/>
          <p:nvPr/>
        </p:nvSpPr>
        <p:spPr>
          <a:xfrm>
            <a:off x="635563" y="350658"/>
            <a:ext cx="7872875" cy="2376264"/>
          </a:xfrm>
          <a:prstGeom prst="flowChartProcess">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ounded Rectangular Callout 12"/>
          <p:cNvSpPr/>
          <p:nvPr/>
        </p:nvSpPr>
        <p:spPr>
          <a:xfrm>
            <a:off x="1331640" y="1412776"/>
            <a:ext cx="7104789" cy="810090"/>
          </a:xfrm>
          <a:prstGeom prst="wedgeRoundRectCallout">
            <a:avLst>
              <a:gd name="adj1" fmla="val -35500"/>
              <a:gd name="adj2" fmla="val -117421"/>
              <a:gd name="adj3" fmla="val 16667"/>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i="1" dirty="0" smtClean="0">
                <a:solidFill>
                  <a:schemeClr val="tx1"/>
                </a:solidFill>
              </a:rPr>
              <a:t>Right now, you may not have a great deal of history to talk about… but you have a long future to think about. What are your ambitions, your aspirations? What do you dream of doing or becoming? What do you hope to achieve? Will the job you’re going for help you reach your goals? </a:t>
            </a:r>
            <a:endParaRPr lang="en-GB" sz="1400" i="1" dirty="0">
              <a:solidFill>
                <a:schemeClr val="tx1"/>
              </a:solidFill>
            </a:endParaRPr>
          </a:p>
        </p:txBody>
      </p:sp>
      <p:sp>
        <p:nvSpPr>
          <p:cNvPr id="14" name="Rounded Rectangular Callout 13"/>
          <p:cNvSpPr/>
          <p:nvPr/>
        </p:nvSpPr>
        <p:spPr>
          <a:xfrm>
            <a:off x="2651787" y="5643246"/>
            <a:ext cx="5376597" cy="594066"/>
          </a:xfrm>
          <a:prstGeom prst="wedgeRoundRectCallout">
            <a:avLst>
              <a:gd name="adj1" fmla="val -39483"/>
              <a:gd name="adj2" fmla="val -126144"/>
              <a:gd name="adj3" fmla="val 16667"/>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i="1" dirty="0" smtClean="0">
                <a:solidFill>
                  <a:schemeClr val="tx1"/>
                </a:solidFill>
              </a:rPr>
              <a:t>Use this section to provide any further information you think may be of interest to a potential employer, or anything that is relevant but doesn’t fall under the other categories</a:t>
            </a:r>
            <a:r>
              <a:rPr lang="en-GB" sz="1400" i="1" dirty="0" smtClean="0">
                <a:solidFill>
                  <a:schemeClr val="tx1"/>
                </a:solidFill>
              </a:rPr>
              <a:t>. R</a:t>
            </a:r>
            <a:endParaRPr lang="en-GB" sz="1400" i="1" dirty="0">
              <a:solidFill>
                <a:schemeClr val="tx1"/>
              </a:solidFill>
            </a:endParaRPr>
          </a:p>
        </p:txBody>
      </p:sp>
    </p:spTree>
    <p:extLst>
      <p:ext uri="{BB962C8B-B14F-4D97-AF65-F5344CB8AC3E}">
        <p14:creationId xmlns:p14="http://schemas.microsoft.com/office/powerpoint/2010/main" val="37321476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1045</Words>
  <Application>Microsoft Office PowerPoint</Application>
  <PresentationFormat>On-screen Show (4:3)</PresentationFormat>
  <Paragraphs>121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Careers - CV Writing Skills</vt:lpstr>
      <vt:lpstr>What is a CV?  </vt:lpstr>
      <vt:lpstr>CV Rules</vt:lpstr>
      <vt:lpstr>Think back to the session on skills</vt:lpstr>
      <vt:lpstr>In the first lesson you looked at the skills that employers look for examples of these skills and how you have demonstrated them should be in the skill section of your CV.</vt:lpstr>
      <vt:lpstr>PowerPoint Presentation</vt:lpstr>
      <vt:lpstr>The skill and Achievement section of your CV</vt:lpstr>
      <vt:lpstr>CV Layout </vt:lpstr>
      <vt:lpstr>PowerPoint Presentation</vt:lpstr>
      <vt:lpstr>You are going to write a first draft of your CV and then type it up next session in a computer room.   Use the booklets from the first two sessions to help you describe the skills that you have and aspects of your personality.</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LACEY</dc:creator>
  <cp:lastModifiedBy>John LACEY</cp:lastModifiedBy>
  <cp:revision>5</cp:revision>
  <cp:lastPrinted>2015-10-06T12:07:00Z</cp:lastPrinted>
  <dcterms:created xsi:type="dcterms:W3CDTF">2015-10-06T11:39:41Z</dcterms:created>
  <dcterms:modified xsi:type="dcterms:W3CDTF">2015-10-06T12:09:00Z</dcterms:modified>
</cp:coreProperties>
</file>