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3" r:id="rId7"/>
    <p:sldId id="262" r:id="rId8"/>
    <p:sldId id="264" r:id="rId9"/>
    <p:sldId id="273" r:id="rId10"/>
    <p:sldId id="275" r:id="rId11"/>
    <p:sldId id="274" r:id="rId12"/>
    <p:sldId id="266" r:id="rId13"/>
    <p:sldId id="268" r:id="rId14"/>
    <p:sldId id="272" r:id="rId15"/>
    <p:sldId id="271" r:id="rId16"/>
    <p:sldId id="276" r:id="rId17"/>
    <p:sldId id="277"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D8658-9752-45C8-807A-E72BF69BBD84}" type="doc">
      <dgm:prSet loTypeId="urn:microsoft.com/office/officeart/2005/8/layout/venn1" loCatId="relationship" qsTypeId="urn:microsoft.com/office/officeart/2005/8/quickstyle/simple1" qsCatId="simple" csTypeId="urn:microsoft.com/office/officeart/2005/8/colors/accent1_2" csCatId="accent1" phldr="1"/>
      <dgm:spPr/>
    </dgm:pt>
    <dgm:pt modelId="{A8D1CA0F-EA15-4C2A-AC64-C67FB60BEF56}">
      <dgm:prSet phldrT="[Text]"/>
      <dgm:spPr>
        <a:solidFill>
          <a:srgbClr val="FF0000">
            <a:alpha val="50000"/>
          </a:srgbClr>
        </a:solidFill>
      </dgm:spPr>
      <dgm:t>
        <a:bodyPr/>
        <a:lstStyle/>
        <a:p>
          <a:r>
            <a:rPr lang="en-GB" dirty="0" smtClean="0"/>
            <a:t>Skills</a:t>
          </a:r>
          <a:endParaRPr lang="en-GB" dirty="0"/>
        </a:p>
      </dgm:t>
    </dgm:pt>
    <dgm:pt modelId="{CBBA7967-BDF7-4369-B8D2-3467EA00A791}" type="parTrans" cxnId="{698E4460-3C1D-46AB-9B75-A5C3C225C844}">
      <dgm:prSet/>
      <dgm:spPr/>
      <dgm:t>
        <a:bodyPr/>
        <a:lstStyle/>
        <a:p>
          <a:endParaRPr lang="en-GB"/>
        </a:p>
      </dgm:t>
    </dgm:pt>
    <dgm:pt modelId="{5FB11268-20D9-4F88-A867-B1772F101251}" type="sibTrans" cxnId="{698E4460-3C1D-46AB-9B75-A5C3C225C844}">
      <dgm:prSet/>
      <dgm:spPr/>
      <dgm:t>
        <a:bodyPr/>
        <a:lstStyle/>
        <a:p>
          <a:endParaRPr lang="en-GB"/>
        </a:p>
      </dgm:t>
    </dgm:pt>
    <dgm:pt modelId="{989E19E2-E67F-4611-96A4-03FA110A2E32}">
      <dgm:prSet phldrT="[Text]"/>
      <dgm:spPr/>
      <dgm:t>
        <a:bodyPr/>
        <a:lstStyle/>
        <a:p>
          <a:r>
            <a:rPr lang="en-GB" dirty="0" smtClean="0"/>
            <a:t>Interests</a:t>
          </a:r>
          <a:endParaRPr lang="en-GB" dirty="0"/>
        </a:p>
      </dgm:t>
    </dgm:pt>
    <dgm:pt modelId="{1D9850D6-7F31-4182-9E0E-9C61D6040A52}" type="parTrans" cxnId="{CD528C2A-27A3-4886-A847-06E38C5F3FD3}">
      <dgm:prSet/>
      <dgm:spPr/>
      <dgm:t>
        <a:bodyPr/>
        <a:lstStyle/>
        <a:p>
          <a:endParaRPr lang="en-GB"/>
        </a:p>
      </dgm:t>
    </dgm:pt>
    <dgm:pt modelId="{183EA5AD-8931-4305-B193-E2FC0E6663D3}" type="sibTrans" cxnId="{CD528C2A-27A3-4886-A847-06E38C5F3FD3}">
      <dgm:prSet/>
      <dgm:spPr/>
      <dgm:t>
        <a:bodyPr/>
        <a:lstStyle/>
        <a:p>
          <a:endParaRPr lang="en-GB"/>
        </a:p>
      </dgm:t>
    </dgm:pt>
    <dgm:pt modelId="{7E4EBE3C-07E6-4643-9B3C-41B3BE2947B2}">
      <dgm:prSet phldrT="[Text]"/>
      <dgm:spPr/>
      <dgm:t>
        <a:bodyPr/>
        <a:lstStyle/>
        <a:p>
          <a:r>
            <a:rPr lang="en-GB" dirty="0" smtClean="0"/>
            <a:t>Personality</a:t>
          </a:r>
          <a:endParaRPr lang="en-GB" dirty="0"/>
        </a:p>
      </dgm:t>
    </dgm:pt>
    <dgm:pt modelId="{D39B27B7-B255-4246-AFDD-3685E0DDEF94}" type="parTrans" cxnId="{F7158CD4-FC17-4AC2-8C22-D4C631A16BD9}">
      <dgm:prSet/>
      <dgm:spPr/>
      <dgm:t>
        <a:bodyPr/>
        <a:lstStyle/>
        <a:p>
          <a:endParaRPr lang="en-GB"/>
        </a:p>
      </dgm:t>
    </dgm:pt>
    <dgm:pt modelId="{59E6FA6E-1503-4283-B89F-26201D2E83A4}" type="sibTrans" cxnId="{F7158CD4-FC17-4AC2-8C22-D4C631A16BD9}">
      <dgm:prSet/>
      <dgm:spPr/>
      <dgm:t>
        <a:bodyPr/>
        <a:lstStyle/>
        <a:p>
          <a:endParaRPr lang="en-GB"/>
        </a:p>
      </dgm:t>
    </dgm:pt>
    <dgm:pt modelId="{C82F2555-DEE8-47AB-A1A2-B96373E5073D}" type="pres">
      <dgm:prSet presAssocID="{563D8658-9752-45C8-807A-E72BF69BBD84}" presName="compositeShape" presStyleCnt="0">
        <dgm:presLayoutVars>
          <dgm:chMax val="7"/>
          <dgm:dir/>
          <dgm:resizeHandles val="exact"/>
        </dgm:presLayoutVars>
      </dgm:prSet>
      <dgm:spPr/>
    </dgm:pt>
    <dgm:pt modelId="{EE4B543D-872F-48EC-87DE-DBF51D8AAA4E}" type="pres">
      <dgm:prSet presAssocID="{A8D1CA0F-EA15-4C2A-AC64-C67FB60BEF56}" presName="circ1" presStyleLbl="vennNode1" presStyleIdx="0" presStyleCnt="3" custScaleX="122611" custScaleY="111754" custLinFactNeighborX="2645" custLinFactNeighborY="-26"/>
      <dgm:spPr/>
      <dgm:t>
        <a:bodyPr/>
        <a:lstStyle/>
        <a:p>
          <a:endParaRPr lang="en-GB"/>
        </a:p>
      </dgm:t>
    </dgm:pt>
    <dgm:pt modelId="{168E8DF8-FB73-4798-B9AB-4CA3BD88E5B5}" type="pres">
      <dgm:prSet presAssocID="{A8D1CA0F-EA15-4C2A-AC64-C67FB60BEF56}" presName="circ1Tx" presStyleLbl="revTx" presStyleIdx="0" presStyleCnt="0">
        <dgm:presLayoutVars>
          <dgm:chMax val="0"/>
          <dgm:chPref val="0"/>
          <dgm:bulletEnabled val="1"/>
        </dgm:presLayoutVars>
      </dgm:prSet>
      <dgm:spPr/>
      <dgm:t>
        <a:bodyPr/>
        <a:lstStyle/>
        <a:p>
          <a:endParaRPr lang="en-GB"/>
        </a:p>
      </dgm:t>
    </dgm:pt>
    <dgm:pt modelId="{1FD74A4F-8563-42E4-BE65-D4F4C50AC9C3}" type="pres">
      <dgm:prSet presAssocID="{989E19E2-E67F-4611-96A4-03FA110A2E32}" presName="circ2" presStyleLbl="vennNode1" presStyleIdx="1" presStyleCnt="3" custScaleX="122205" custScaleY="119716"/>
      <dgm:spPr/>
      <dgm:t>
        <a:bodyPr/>
        <a:lstStyle/>
        <a:p>
          <a:endParaRPr lang="en-GB"/>
        </a:p>
      </dgm:t>
    </dgm:pt>
    <dgm:pt modelId="{A5A0AF67-3EF4-425B-B68F-27845BB289F5}" type="pres">
      <dgm:prSet presAssocID="{989E19E2-E67F-4611-96A4-03FA110A2E32}" presName="circ2Tx" presStyleLbl="revTx" presStyleIdx="0" presStyleCnt="0">
        <dgm:presLayoutVars>
          <dgm:chMax val="0"/>
          <dgm:chPref val="0"/>
          <dgm:bulletEnabled val="1"/>
        </dgm:presLayoutVars>
      </dgm:prSet>
      <dgm:spPr/>
      <dgm:t>
        <a:bodyPr/>
        <a:lstStyle/>
        <a:p>
          <a:endParaRPr lang="en-GB"/>
        </a:p>
      </dgm:t>
    </dgm:pt>
    <dgm:pt modelId="{D0A8931A-C74F-436D-B3AB-C6D7F726592C}" type="pres">
      <dgm:prSet presAssocID="{7E4EBE3C-07E6-4643-9B3C-41B3BE2947B2}" presName="circ3" presStyleLbl="vennNode1" presStyleIdx="2" presStyleCnt="3" custScaleX="125175" custScaleY="120130"/>
      <dgm:spPr/>
      <dgm:t>
        <a:bodyPr/>
        <a:lstStyle/>
        <a:p>
          <a:endParaRPr lang="en-GB"/>
        </a:p>
      </dgm:t>
    </dgm:pt>
    <dgm:pt modelId="{27EB5522-BA7B-4E6A-9A40-85AC779CAA12}" type="pres">
      <dgm:prSet presAssocID="{7E4EBE3C-07E6-4643-9B3C-41B3BE2947B2}" presName="circ3Tx" presStyleLbl="revTx" presStyleIdx="0" presStyleCnt="0">
        <dgm:presLayoutVars>
          <dgm:chMax val="0"/>
          <dgm:chPref val="0"/>
          <dgm:bulletEnabled val="1"/>
        </dgm:presLayoutVars>
      </dgm:prSet>
      <dgm:spPr/>
      <dgm:t>
        <a:bodyPr/>
        <a:lstStyle/>
        <a:p>
          <a:endParaRPr lang="en-GB"/>
        </a:p>
      </dgm:t>
    </dgm:pt>
  </dgm:ptLst>
  <dgm:cxnLst>
    <dgm:cxn modelId="{860722D7-6CDD-4E3F-A4BF-930CC3F64684}" type="presOf" srcId="{7E4EBE3C-07E6-4643-9B3C-41B3BE2947B2}" destId="{D0A8931A-C74F-436D-B3AB-C6D7F726592C}" srcOrd="0" destOrd="0" presId="urn:microsoft.com/office/officeart/2005/8/layout/venn1"/>
    <dgm:cxn modelId="{DB7EBF9D-A408-44ED-B8BA-BB3F365DAE31}" type="presOf" srcId="{989E19E2-E67F-4611-96A4-03FA110A2E32}" destId="{A5A0AF67-3EF4-425B-B68F-27845BB289F5}" srcOrd="1" destOrd="0" presId="urn:microsoft.com/office/officeart/2005/8/layout/venn1"/>
    <dgm:cxn modelId="{CD528C2A-27A3-4886-A847-06E38C5F3FD3}" srcId="{563D8658-9752-45C8-807A-E72BF69BBD84}" destId="{989E19E2-E67F-4611-96A4-03FA110A2E32}" srcOrd="1" destOrd="0" parTransId="{1D9850D6-7F31-4182-9E0E-9C61D6040A52}" sibTransId="{183EA5AD-8931-4305-B193-E2FC0E6663D3}"/>
    <dgm:cxn modelId="{698E4460-3C1D-46AB-9B75-A5C3C225C844}" srcId="{563D8658-9752-45C8-807A-E72BF69BBD84}" destId="{A8D1CA0F-EA15-4C2A-AC64-C67FB60BEF56}" srcOrd="0" destOrd="0" parTransId="{CBBA7967-BDF7-4369-B8D2-3467EA00A791}" sibTransId="{5FB11268-20D9-4F88-A867-B1772F101251}"/>
    <dgm:cxn modelId="{777AD89E-8881-4001-AD32-725CC856AB5C}" type="presOf" srcId="{A8D1CA0F-EA15-4C2A-AC64-C67FB60BEF56}" destId="{EE4B543D-872F-48EC-87DE-DBF51D8AAA4E}" srcOrd="0" destOrd="0" presId="urn:microsoft.com/office/officeart/2005/8/layout/venn1"/>
    <dgm:cxn modelId="{1B0D5A98-CCAD-404E-9FCD-BD45D979D067}" type="presOf" srcId="{563D8658-9752-45C8-807A-E72BF69BBD84}" destId="{C82F2555-DEE8-47AB-A1A2-B96373E5073D}" srcOrd="0" destOrd="0" presId="urn:microsoft.com/office/officeart/2005/8/layout/venn1"/>
    <dgm:cxn modelId="{F7158CD4-FC17-4AC2-8C22-D4C631A16BD9}" srcId="{563D8658-9752-45C8-807A-E72BF69BBD84}" destId="{7E4EBE3C-07E6-4643-9B3C-41B3BE2947B2}" srcOrd="2" destOrd="0" parTransId="{D39B27B7-B255-4246-AFDD-3685E0DDEF94}" sibTransId="{59E6FA6E-1503-4283-B89F-26201D2E83A4}"/>
    <dgm:cxn modelId="{82E77502-F871-4135-A608-B9431083A481}" type="presOf" srcId="{A8D1CA0F-EA15-4C2A-AC64-C67FB60BEF56}" destId="{168E8DF8-FB73-4798-B9AB-4CA3BD88E5B5}" srcOrd="1" destOrd="0" presId="urn:microsoft.com/office/officeart/2005/8/layout/venn1"/>
    <dgm:cxn modelId="{D486AABA-48AA-4C1E-AEBE-E40723C07FE5}" type="presOf" srcId="{989E19E2-E67F-4611-96A4-03FA110A2E32}" destId="{1FD74A4F-8563-42E4-BE65-D4F4C50AC9C3}" srcOrd="0" destOrd="0" presId="urn:microsoft.com/office/officeart/2005/8/layout/venn1"/>
    <dgm:cxn modelId="{1CB22857-5D12-4D71-809A-A05C7BA19796}" type="presOf" srcId="{7E4EBE3C-07E6-4643-9B3C-41B3BE2947B2}" destId="{27EB5522-BA7B-4E6A-9A40-85AC779CAA12}" srcOrd="1" destOrd="0" presId="urn:microsoft.com/office/officeart/2005/8/layout/venn1"/>
    <dgm:cxn modelId="{2612869A-3536-4727-B95B-0CF9DB106DF4}" type="presParOf" srcId="{C82F2555-DEE8-47AB-A1A2-B96373E5073D}" destId="{EE4B543D-872F-48EC-87DE-DBF51D8AAA4E}" srcOrd="0" destOrd="0" presId="urn:microsoft.com/office/officeart/2005/8/layout/venn1"/>
    <dgm:cxn modelId="{B16D446E-461C-497E-B916-C8EC80050287}" type="presParOf" srcId="{C82F2555-DEE8-47AB-A1A2-B96373E5073D}" destId="{168E8DF8-FB73-4798-B9AB-4CA3BD88E5B5}" srcOrd="1" destOrd="0" presId="urn:microsoft.com/office/officeart/2005/8/layout/venn1"/>
    <dgm:cxn modelId="{3235DA9A-BD3B-46C7-B498-D3CEFBEE4908}" type="presParOf" srcId="{C82F2555-DEE8-47AB-A1A2-B96373E5073D}" destId="{1FD74A4F-8563-42E4-BE65-D4F4C50AC9C3}" srcOrd="2" destOrd="0" presId="urn:microsoft.com/office/officeart/2005/8/layout/venn1"/>
    <dgm:cxn modelId="{7A943EC8-2CA4-47BB-BA3A-7655F6CE78FE}" type="presParOf" srcId="{C82F2555-DEE8-47AB-A1A2-B96373E5073D}" destId="{A5A0AF67-3EF4-425B-B68F-27845BB289F5}" srcOrd="3" destOrd="0" presId="urn:microsoft.com/office/officeart/2005/8/layout/venn1"/>
    <dgm:cxn modelId="{194D6545-D5D4-46A8-98A4-80C8A3A90832}" type="presParOf" srcId="{C82F2555-DEE8-47AB-A1A2-B96373E5073D}" destId="{D0A8931A-C74F-436D-B3AB-C6D7F726592C}" srcOrd="4" destOrd="0" presId="urn:microsoft.com/office/officeart/2005/8/layout/venn1"/>
    <dgm:cxn modelId="{56EAB76C-CEA1-4123-9F74-415DE18E8061}" type="presParOf" srcId="{C82F2555-DEE8-47AB-A1A2-B96373E5073D}" destId="{27EB5522-BA7B-4E6A-9A40-85AC779CAA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D8658-9752-45C8-807A-E72BF69BBD84}" type="doc">
      <dgm:prSet loTypeId="urn:microsoft.com/office/officeart/2005/8/layout/venn1" loCatId="relationship" qsTypeId="urn:microsoft.com/office/officeart/2005/8/quickstyle/simple1" qsCatId="simple" csTypeId="urn:microsoft.com/office/officeart/2005/8/colors/accent1_2" csCatId="accent1" phldr="1"/>
      <dgm:spPr/>
    </dgm:pt>
    <dgm:pt modelId="{A8D1CA0F-EA15-4C2A-AC64-C67FB60BEF56}">
      <dgm:prSet phldrT="[Text]"/>
      <dgm:spPr/>
      <dgm:t>
        <a:bodyPr/>
        <a:lstStyle/>
        <a:p>
          <a:r>
            <a:rPr lang="en-GB" dirty="0" smtClean="0"/>
            <a:t>Skills</a:t>
          </a:r>
          <a:endParaRPr lang="en-GB" dirty="0"/>
        </a:p>
      </dgm:t>
    </dgm:pt>
    <dgm:pt modelId="{CBBA7967-BDF7-4369-B8D2-3467EA00A791}" type="parTrans" cxnId="{698E4460-3C1D-46AB-9B75-A5C3C225C844}">
      <dgm:prSet/>
      <dgm:spPr/>
      <dgm:t>
        <a:bodyPr/>
        <a:lstStyle/>
        <a:p>
          <a:endParaRPr lang="en-GB"/>
        </a:p>
      </dgm:t>
    </dgm:pt>
    <dgm:pt modelId="{5FB11268-20D9-4F88-A867-B1772F101251}" type="sibTrans" cxnId="{698E4460-3C1D-46AB-9B75-A5C3C225C844}">
      <dgm:prSet/>
      <dgm:spPr/>
      <dgm:t>
        <a:bodyPr/>
        <a:lstStyle/>
        <a:p>
          <a:endParaRPr lang="en-GB"/>
        </a:p>
      </dgm:t>
    </dgm:pt>
    <dgm:pt modelId="{989E19E2-E67F-4611-96A4-03FA110A2E32}">
      <dgm:prSet phldrT="[Text]"/>
      <dgm:spPr/>
      <dgm:t>
        <a:bodyPr/>
        <a:lstStyle/>
        <a:p>
          <a:r>
            <a:rPr lang="en-GB" dirty="0" smtClean="0"/>
            <a:t>Interests</a:t>
          </a:r>
          <a:endParaRPr lang="en-GB" dirty="0"/>
        </a:p>
      </dgm:t>
    </dgm:pt>
    <dgm:pt modelId="{1D9850D6-7F31-4182-9E0E-9C61D6040A52}" type="parTrans" cxnId="{CD528C2A-27A3-4886-A847-06E38C5F3FD3}">
      <dgm:prSet/>
      <dgm:spPr/>
      <dgm:t>
        <a:bodyPr/>
        <a:lstStyle/>
        <a:p>
          <a:endParaRPr lang="en-GB"/>
        </a:p>
      </dgm:t>
    </dgm:pt>
    <dgm:pt modelId="{183EA5AD-8931-4305-B193-E2FC0E6663D3}" type="sibTrans" cxnId="{CD528C2A-27A3-4886-A847-06E38C5F3FD3}">
      <dgm:prSet/>
      <dgm:spPr/>
      <dgm:t>
        <a:bodyPr/>
        <a:lstStyle/>
        <a:p>
          <a:endParaRPr lang="en-GB"/>
        </a:p>
      </dgm:t>
    </dgm:pt>
    <dgm:pt modelId="{7E4EBE3C-07E6-4643-9B3C-41B3BE2947B2}">
      <dgm:prSet phldrT="[Text]"/>
      <dgm:spPr>
        <a:solidFill>
          <a:srgbClr val="FF0000">
            <a:alpha val="50000"/>
          </a:srgbClr>
        </a:solidFill>
      </dgm:spPr>
      <dgm:t>
        <a:bodyPr/>
        <a:lstStyle/>
        <a:p>
          <a:r>
            <a:rPr lang="en-GB" dirty="0" smtClean="0"/>
            <a:t>Personality</a:t>
          </a:r>
          <a:endParaRPr lang="en-GB" dirty="0"/>
        </a:p>
      </dgm:t>
    </dgm:pt>
    <dgm:pt modelId="{D39B27B7-B255-4246-AFDD-3685E0DDEF94}" type="parTrans" cxnId="{F7158CD4-FC17-4AC2-8C22-D4C631A16BD9}">
      <dgm:prSet/>
      <dgm:spPr/>
      <dgm:t>
        <a:bodyPr/>
        <a:lstStyle/>
        <a:p>
          <a:endParaRPr lang="en-GB"/>
        </a:p>
      </dgm:t>
    </dgm:pt>
    <dgm:pt modelId="{59E6FA6E-1503-4283-B89F-26201D2E83A4}" type="sibTrans" cxnId="{F7158CD4-FC17-4AC2-8C22-D4C631A16BD9}">
      <dgm:prSet/>
      <dgm:spPr/>
      <dgm:t>
        <a:bodyPr/>
        <a:lstStyle/>
        <a:p>
          <a:endParaRPr lang="en-GB"/>
        </a:p>
      </dgm:t>
    </dgm:pt>
    <dgm:pt modelId="{C82F2555-DEE8-47AB-A1A2-B96373E5073D}" type="pres">
      <dgm:prSet presAssocID="{563D8658-9752-45C8-807A-E72BF69BBD84}" presName="compositeShape" presStyleCnt="0">
        <dgm:presLayoutVars>
          <dgm:chMax val="7"/>
          <dgm:dir/>
          <dgm:resizeHandles val="exact"/>
        </dgm:presLayoutVars>
      </dgm:prSet>
      <dgm:spPr/>
    </dgm:pt>
    <dgm:pt modelId="{EE4B543D-872F-48EC-87DE-DBF51D8AAA4E}" type="pres">
      <dgm:prSet presAssocID="{A8D1CA0F-EA15-4C2A-AC64-C67FB60BEF56}" presName="circ1" presStyleLbl="vennNode1" presStyleIdx="0" presStyleCnt="3" custScaleX="122611" custScaleY="111754" custLinFactNeighborX="2645" custLinFactNeighborY="-26"/>
      <dgm:spPr/>
      <dgm:t>
        <a:bodyPr/>
        <a:lstStyle/>
        <a:p>
          <a:endParaRPr lang="en-GB"/>
        </a:p>
      </dgm:t>
    </dgm:pt>
    <dgm:pt modelId="{168E8DF8-FB73-4798-B9AB-4CA3BD88E5B5}" type="pres">
      <dgm:prSet presAssocID="{A8D1CA0F-EA15-4C2A-AC64-C67FB60BEF56}" presName="circ1Tx" presStyleLbl="revTx" presStyleIdx="0" presStyleCnt="0">
        <dgm:presLayoutVars>
          <dgm:chMax val="0"/>
          <dgm:chPref val="0"/>
          <dgm:bulletEnabled val="1"/>
        </dgm:presLayoutVars>
      </dgm:prSet>
      <dgm:spPr/>
      <dgm:t>
        <a:bodyPr/>
        <a:lstStyle/>
        <a:p>
          <a:endParaRPr lang="en-GB"/>
        </a:p>
      </dgm:t>
    </dgm:pt>
    <dgm:pt modelId="{1FD74A4F-8563-42E4-BE65-D4F4C50AC9C3}" type="pres">
      <dgm:prSet presAssocID="{989E19E2-E67F-4611-96A4-03FA110A2E32}" presName="circ2" presStyleLbl="vennNode1" presStyleIdx="1" presStyleCnt="3" custScaleX="122205" custScaleY="119716"/>
      <dgm:spPr/>
      <dgm:t>
        <a:bodyPr/>
        <a:lstStyle/>
        <a:p>
          <a:endParaRPr lang="en-GB"/>
        </a:p>
      </dgm:t>
    </dgm:pt>
    <dgm:pt modelId="{A5A0AF67-3EF4-425B-B68F-27845BB289F5}" type="pres">
      <dgm:prSet presAssocID="{989E19E2-E67F-4611-96A4-03FA110A2E32}" presName="circ2Tx" presStyleLbl="revTx" presStyleIdx="0" presStyleCnt="0">
        <dgm:presLayoutVars>
          <dgm:chMax val="0"/>
          <dgm:chPref val="0"/>
          <dgm:bulletEnabled val="1"/>
        </dgm:presLayoutVars>
      </dgm:prSet>
      <dgm:spPr/>
      <dgm:t>
        <a:bodyPr/>
        <a:lstStyle/>
        <a:p>
          <a:endParaRPr lang="en-GB"/>
        </a:p>
      </dgm:t>
    </dgm:pt>
    <dgm:pt modelId="{D0A8931A-C74F-436D-B3AB-C6D7F726592C}" type="pres">
      <dgm:prSet presAssocID="{7E4EBE3C-07E6-4643-9B3C-41B3BE2947B2}" presName="circ3" presStyleLbl="vennNode1" presStyleIdx="2" presStyleCnt="3" custScaleX="125175" custScaleY="120130"/>
      <dgm:spPr/>
      <dgm:t>
        <a:bodyPr/>
        <a:lstStyle/>
        <a:p>
          <a:endParaRPr lang="en-GB"/>
        </a:p>
      </dgm:t>
    </dgm:pt>
    <dgm:pt modelId="{27EB5522-BA7B-4E6A-9A40-85AC779CAA12}" type="pres">
      <dgm:prSet presAssocID="{7E4EBE3C-07E6-4643-9B3C-41B3BE2947B2}" presName="circ3Tx" presStyleLbl="revTx" presStyleIdx="0" presStyleCnt="0">
        <dgm:presLayoutVars>
          <dgm:chMax val="0"/>
          <dgm:chPref val="0"/>
          <dgm:bulletEnabled val="1"/>
        </dgm:presLayoutVars>
      </dgm:prSet>
      <dgm:spPr/>
      <dgm:t>
        <a:bodyPr/>
        <a:lstStyle/>
        <a:p>
          <a:endParaRPr lang="en-GB"/>
        </a:p>
      </dgm:t>
    </dgm:pt>
  </dgm:ptLst>
  <dgm:cxnLst>
    <dgm:cxn modelId="{0A666BFB-EAA9-44CA-98D3-1D659F694A6C}" type="presOf" srcId="{A8D1CA0F-EA15-4C2A-AC64-C67FB60BEF56}" destId="{EE4B543D-872F-48EC-87DE-DBF51D8AAA4E}" srcOrd="0" destOrd="0" presId="urn:microsoft.com/office/officeart/2005/8/layout/venn1"/>
    <dgm:cxn modelId="{85696337-F1AB-4F27-9AFF-D192A4A399C5}" type="presOf" srcId="{989E19E2-E67F-4611-96A4-03FA110A2E32}" destId="{A5A0AF67-3EF4-425B-B68F-27845BB289F5}" srcOrd="1" destOrd="0" presId="urn:microsoft.com/office/officeart/2005/8/layout/venn1"/>
    <dgm:cxn modelId="{400C102A-9712-407A-ADED-0EFD54D808E2}" type="presOf" srcId="{7E4EBE3C-07E6-4643-9B3C-41B3BE2947B2}" destId="{27EB5522-BA7B-4E6A-9A40-85AC779CAA12}" srcOrd="1" destOrd="0" presId="urn:microsoft.com/office/officeart/2005/8/layout/venn1"/>
    <dgm:cxn modelId="{CD528C2A-27A3-4886-A847-06E38C5F3FD3}" srcId="{563D8658-9752-45C8-807A-E72BF69BBD84}" destId="{989E19E2-E67F-4611-96A4-03FA110A2E32}" srcOrd="1" destOrd="0" parTransId="{1D9850D6-7F31-4182-9E0E-9C61D6040A52}" sibTransId="{183EA5AD-8931-4305-B193-E2FC0E6663D3}"/>
    <dgm:cxn modelId="{698E4460-3C1D-46AB-9B75-A5C3C225C844}" srcId="{563D8658-9752-45C8-807A-E72BF69BBD84}" destId="{A8D1CA0F-EA15-4C2A-AC64-C67FB60BEF56}" srcOrd="0" destOrd="0" parTransId="{CBBA7967-BDF7-4369-B8D2-3467EA00A791}" sibTransId="{5FB11268-20D9-4F88-A867-B1772F101251}"/>
    <dgm:cxn modelId="{F7158CD4-FC17-4AC2-8C22-D4C631A16BD9}" srcId="{563D8658-9752-45C8-807A-E72BF69BBD84}" destId="{7E4EBE3C-07E6-4643-9B3C-41B3BE2947B2}" srcOrd="2" destOrd="0" parTransId="{D39B27B7-B255-4246-AFDD-3685E0DDEF94}" sibTransId="{59E6FA6E-1503-4283-B89F-26201D2E83A4}"/>
    <dgm:cxn modelId="{9F3115F6-CBA0-4C13-B850-CF3B6A955059}" type="presOf" srcId="{7E4EBE3C-07E6-4643-9B3C-41B3BE2947B2}" destId="{D0A8931A-C74F-436D-B3AB-C6D7F726592C}" srcOrd="0" destOrd="0" presId="urn:microsoft.com/office/officeart/2005/8/layout/venn1"/>
    <dgm:cxn modelId="{6DB974EF-DB7E-4364-BEFE-2A2710D5AE56}" type="presOf" srcId="{A8D1CA0F-EA15-4C2A-AC64-C67FB60BEF56}" destId="{168E8DF8-FB73-4798-B9AB-4CA3BD88E5B5}" srcOrd="1" destOrd="0" presId="urn:microsoft.com/office/officeart/2005/8/layout/venn1"/>
    <dgm:cxn modelId="{1B9EEF60-9099-4914-B897-A576B773FF18}" type="presOf" srcId="{989E19E2-E67F-4611-96A4-03FA110A2E32}" destId="{1FD74A4F-8563-42E4-BE65-D4F4C50AC9C3}" srcOrd="0" destOrd="0" presId="urn:microsoft.com/office/officeart/2005/8/layout/venn1"/>
    <dgm:cxn modelId="{B823073D-1EDF-402D-963B-9A53FD0BEED2}" type="presOf" srcId="{563D8658-9752-45C8-807A-E72BF69BBD84}" destId="{C82F2555-DEE8-47AB-A1A2-B96373E5073D}" srcOrd="0" destOrd="0" presId="urn:microsoft.com/office/officeart/2005/8/layout/venn1"/>
    <dgm:cxn modelId="{2FFD2C00-DCE3-4D0D-B28A-33CF6ECCD5D1}" type="presParOf" srcId="{C82F2555-DEE8-47AB-A1A2-B96373E5073D}" destId="{EE4B543D-872F-48EC-87DE-DBF51D8AAA4E}" srcOrd="0" destOrd="0" presId="urn:microsoft.com/office/officeart/2005/8/layout/venn1"/>
    <dgm:cxn modelId="{93C6D48A-92A7-45AE-917B-A69A2C1640CC}" type="presParOf" srcId="{C82F2555-DEE8-47AB-A1A2-B96373E5073D}" destId="{168E8DF8-FB73-4798-B9AB-4CA3BD88E5B5}" srcOrd="1" destOrd="0" presId="urn:microsoft.com/office/officeart/2005/8/layout/venn1"/>
    <dgm:cxn modelId="{481D6AB4-5055-4E5F-9E5F-CA4F721DC889}" type="presParOf" srcId="{C82F2555-DEE8-47AB-A1A2-B96373E5073D}" destId="{1FD74A4F-8563-42E4-BE65-D4F4C50AC9C3}" srcOrd="2" destOrd="0" presId="urn:microsoft.com/office/officeart/2005/8/layout/venn1"/>
    <dgm:cxn modelId="{D0CDE276-644F-419D-A8AF-F3071F008DA4}" type="presParOf" srcId="{C82F2555-DEE8-47AB-A1A2-B96373E5073D}" destId="{A5A0AF67-3EF4-425B-B68F-27845BB289F5}" srcOrd="3" destOrd="0" presId="urn:microsoft.com/office/officeart/2005/8/layout/venn1"/>
    <dgm:cxn modelId="{3DD8217B-2122-402B-ABE8-034022190F46}" type="presParOf" srcId="{C82F2555-DEE8-47AB-A1A2-B96373E5073D}" destId="{D0A8931A-C74F-436D-B3AB-C6D7F726592C}" srcOrd="4" destOrd="0" presId="urn:microsoft.com/office/officeart/2005/8/layout/venn1"/>
    <dgm:cxn modelId="{8AB2AB75-550A-4164-8739-819D4AD87995}" type="presParOf" srcId="{C82F2555-DEE8-47AB-A1A2-B96373E5073D}" destId="{27EB5522-BA7B-4E6A-9A40-85AC779CAA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D8658-9752-45C8-807A-E72BF69BBD84}" type="doc">
      <dgm:prSet loTypeId="urn:microsoft.com/office/officeart/2005/8/layout/venn1" loCatId="relationship" qsTypeId="urn:microsoft.com/office/officeart/2005/8/quickstyle/simple1" qsCatId="simple" csTypeId="urn:microsoft.com/office/officeart/2005/8/colors/accent1_2" csCatId="accent1" phldr="1"/>
      <dgm:spPr/>
    </dgm:pt>
    <dgm:pt modelId="{A8D1CA0F-EA15-4C2A-AC64-C67FB60BEF56}">
      <dgm:prSet phldrT="[Text]" custT="1"/>
      <dgm:spPr>
        <a:solidFill>
          <a:schemeClr val="bg1">
            <a:alpha val="50000"/>
          </a:schemeClr>
        </a:solidFill>
        <a:ln>
          <a:solidFill>
            <a:schemeClr val="tx1"/>
          </a:solidFill>
        </a:ln>
      </dgm:spPr>
      <dgm:t>
        <a:bodyPr/>
        <a:lstStyle/>
        <a:p>
          <a:r>
            <a:rPr lang="en-GB" sz="1600" dirty="0" smtClean="0"/>
            <a:t>Skills</a:t>
          </a:r>
          <a:endParaRPr lang="en-GB" sz="1600" dirty="0"/>
        </a:p>
      </dgm:t>
    </dgm:pt>
    <dgm:pt modelId="{CBBA7967-BDF7-4369-B8D2-3467EA00A791}" type="parTrans" cxnId="{698E4460-3C1D-46AB-9B75-A5C3C225C844}">
      <dgm:prSet/>
      <dgm:spPr/>
      <dgm:t>
        <a:bodyPr/>
        <a:lstStyle/>
        <a:p>
          <a:endParaRPr lang="en-GB"/>
        </a:p>
      </dgm:t>
    </dgm:pt>
    <dgm:pt modelId="{5FB11268-20D9-4F88-A867-B1772F101251}" type="sibTrans" cxnId="{698E4460-3C1D-46AB-9B75-A5C3C225C844}">
      <dgm:prSet/>
      <dgm:spPr/>
      <dgm:t>
        <a:bodyPr/>
        <a:lstStyle/>
        <a:p>
          <a:endParaRPr lang="en-GB"/>
        </a:p>
      </dgm:t>
    </dgm:pt>
    <dgm:pt modelId="{989E19E2-E67F-4611-96A4-03FA110A2E32}">
      <dgm:prSet phldrT="[Text]" custT="1"/>
      <dgm:spPr>
        <a:solidFill>
          <a:schemeClr val="bg1">
            <a:alpha val="50000"/>
          </a:schemeClr>
        </a:solidFill>
        <a:ln>
          <a:solidFill>
            <a:schemeClr val="tx1"/>
          </a:solidFill>
        </a:ln>
      </dgm:spPr>
      <dgm:t>
        <a:bodyPr/>
        <a:lstStyle/>
        <a:p>
          <a:r>
            <a:rPr lang="en-GB" sz="1600" dirty="0" smtClean="0"/>
            <a:t>Interests</a:t>
          </a:r>
          <a:endParaRPr lang="en-GB" sz="1600" dirty="0"/>
        </a:p>
      </dgm:t>
    </dgm:pt>
    <dgm:pt modelId="{1D9850D6-7F31-4182-9E0E-9C61D6040A52}" type="parTrans" cxnId="{CD528C2A-27A3-4886-A847-06E38C5F3FD3}">
      <dgm:prSet/>
      <dgm:spPr/>
      <dgm:t>
        <a:bodyPr/>
        <a:lstStyle/>
        <a:p>
          <a:endParaRPr lang="en-GB"/>
        </a:p>
      </dgm:t>
    </dgm:pt>
    <dgm:pt modelId="{183EA5AD-8931-4305-B193-E2FC0E6663D3}" type="sibTrans" cxnId="{CD528C2A-27A3-4886-A847-06E38C5F3FD3}">
      <dgm:prSet/>
      <dgm:spPr/>
      <dgm:t>
        <a:bodyPr/>
        <a:lstStyle/>
        <a:p>
          <a:endParaRPr lang="en-GB"/>
        </a:p>
      </dgm:t>
    </dgm:pt>
    <dgm:pt modelId="{7E4EBE3C-07E6-4643-9B3C-41B3BE2947B2}">
      <dgm:prSet phldrT="[Text]" custT="1"/>
      <dgm:spPr>
        <a:solidFill>
          <a:schemeClr val="bg1">
            <a:alpha val="50000"/>
          </a:schemeClr>
        </a:solidFill>
        <a:ln>
          <a:solidFill>
            <a:schemeClr val="tx1"/>
          </a:solidFill>
        </a:ln>
      </dgm:spPr>
      <dgm:t>
        <a:bodyPr/>
        <a:lstStyle/>
        <a:p>
          <a:r>
            <a:rPr lang="en-GB" sz="1600" dirty="0" smtClean="0"/>
            <a:t>Personality</a:t>
          </a:r>
          <a:endParaRPr lang="en-GB" sz="1600" dirty="0"/>
        </a:p>
      </dgm:t>
    </dgm:pt>
    <dgm:pt modelId="{D39B27B7-B255-4246-AFDD-3685E0DDEF94}" type="parTrans" cxnId="{F7158CD4-FC17-4AC2-8C22-D4C631A16BD9}">
      <dgm:prSet/>
      <dgm:spPr/>
      <dgm:t>
        <a:bodyPr/>
        <a:lstStyle/>
        <a:p>
          <a:endParaRPr lang="en-GB"/>
        </a:p>
      </dgm:t>
    </dgm:pt>
    <dgm:pt modelId="{59E6FA6E-1503-4283-B89F-26201D2E83A4}" type="sibTrans" cxnId="{F7158CD4-FC17-4AC2-8C22-D4C631A16BD9}">
      <dgm:prSet/>
      <dgm:spPr/>
      <dgm:t>
        <a:bodyPr/>
        <a:lstStyle/>
        <a:p>
          <a:endParaRPr lang="en-GB"/>
        </a:p>
      </dgm:t>
    </dgm:pt>
    <dgm:pt modelId="{C82F2555-DEE8-47AB-A1A2-B96373E5073D}" type="pres">
      <dgm:prSet presAssocID="{563D8658-9752-45C8-807A-E72BF69BBD84}" presName="compositeShape" presStyleCnt="0">
        <dgm:presLayoutVars>
          <dgm:chMax val="7"/>
          <dgm:dir/>
          <dgm:resizeHandles val="exact"/>
        </dgm:presLayoutVars>
      </dgm:prSet>
      <dgm:spPr/>
    </dgm:pt>
    <dgm:pt modelId="{EE4B543D-872F-48EC-87DE-DBF51D8AAA4E}" type="pres">
      <dgm:prSet presAssocID="{A8D1CA0F-EA15-4C2A-AC64-C67FB60BEF56}" presName="circ1" presStyleLbl="vennNode1" presStyleIdx="0" presStyleCnt="3" custScaleX="141815" custScaleY="128627" custLinFactNeighborX="5272" custLinFactNeighborY="-1859"/>
      <dgm:spPr/>
      <dgm:t>
        <a:bodyPr/>
        <a:lstStyle/>
        <a:p>
          <a:endParaRPr lang="en-GB"/>
        </a:p>
      </dgm:t>
    </dgm:pt>
    <dgm:pt modelId="{168E8DF8-FB73-4798-B9AB-4CA3BD88E5B5}" type="pres">
      <dgm:prSet presAssocID="{A8D1CA0F-EA15-4C2A-AC64-C67FB60BEF56}" presName="circ1Tx" presStyleLbl="revTx" presStyleIdx="0" presStyleCnt="0">
        <dgm:presLayoutVars>
          <dgm:chMax val="0"/>
          <dgm:chPref val="0"/>
          <dgm:bulletEnabled val="1"/>
        </dgm:presLayoutVars>
      </dgm:prSet>
      <dgm:spPr/>
      <dgm:t>
        <a:bodyPr/>
        <a:lstStyle/>
        <a:p>
          <a:endParaRPr lang="en-GB"/>
        </a:p>
      </dgm:t>
    </dgm:pt>
    <dgm:pt modelId="{1FD74A4F-8563-42E4-BE65-D4F4C50AC9C3}" type="pres">
      <dgm:prSet presAssocID="{989E19E2-E67F-4611-96A4-03FA110A2E32}" presName="circ2" presStyleLbl="vennNode1" presStyleIdx="1" presStyleCnt="3" custScaleX="146259" custScaleY="138986" custLinFactNeighborX="31577" custLinFactNeighborY="1827"/>
      <dgm:spPr/>
      <dgm:t>
        <a:bodyPr/>
        <a:lstStyle/>
        <a:p>
          <a:endParaRPr lang="en-GB"/>
        </a:p>
      </dgm:t>
    </dgm:pt>
    <dgm:pt modelId="{A5A0AF67-3EF4-425B-B68F-27845BB289F5}" type="pres">
      <dgm:prSet presAssocID="{989E19E2-E67F-4611-96A4-03FA110A2E32}" presName="circ2Tx" presStyleLbl="revTx" presStyleIdx="0" presStyleCnt="0">
        <dgm:presLayoutVars>
          <dgm:chMax val="0"/>
          <dgm:chPref val="0"/>
          <dgm:bulletEnabled val="1"/>
        </dgm:presLayoutVars>
      </dgm:prSet>
      <dgm:spPr/>
      <dgm:t>
        <a:bodyPr/>
        <a:lstStyle/>
        <a:p>
          <a:endParaRPr lang="en-GB"/>
        </a:p>
      </dgm:t>
    </dgm:pt>
    <dgm:pt modelId="{D0A8931A-C74F-436D-B3AB-C6D7F726592C}" type="pres">
      <dgm:prSet presAssocID="{7E4EBE3C-07E6-4643-9B3C-41B3BE2947B2}" presName="circ3" presStyleLbl="vennNode1" presStyleIdx="2" presStyleCnt="3" custScaleX="140892" custScaleY="137986" custLinFactNeighborX="-13366" custLinFactNeighborY="6376"/>
      <dgm:spPr/>
      <dgm:t>
        <a:bodyPr/>
        <a:lstStyle/>
        <a:p>
          <a:endParaRPr lang="en-GB"/>
        </a:p>
      </dgm:t>
    </dgm:pt>
    <dgm:pt modelId="{27EB5522-BA7B-4E6A-9A40-85AC779CAA12}" type="pres">
      <dgm:prSet presAssocID="{7E4EBE3C-07E6-4643-9B3C-41B3BE2947B2}" presName="circ3Tx" presStyleLbl="revTx" presStyleIdx="0" presStyleCnt="0">
        <dgm:presLayoutVars>
          <dgm:chMax val="0"/>
          <dgm:chPref val="0"/>
          <dgm:bulletEnabled val="1"/>
        </dgm:presLayoutVars>
      </dgm:prSet>
      <dgm:spPr/>
      <dgm:t>
        <a:bodyPr/>
        <a:lstStyle/>
        <a:p>
          <a:endParaRPr lang="en-GB"/>
        </a:p>
      </dgm:t>
    </dgm:pt>
  </dgm:ptLst>
  <dgm:cxnLst>
    <dgm:cxn modelId="{1E1BB0B9-D8BE-4C95-9D7F-AB09FDA05EE1}" type="presOf" srcId="{989E19E2-E67F-4611-96A4-03FA110A2E32}" destId="{A5A0AF67-3EF4-425B-B68F-27845BB289F5}" srcOrd="1" destOrd="0" presId="urn:microsoft.com/office/officeart/2005/8/layout/venn1"/>
    <dgm:cxn modelId="{649AB11B-7461-44FA-8682-7020AD321239}" type="presOf" srcId="{A8D1CA0F-EA15-4C2A-AC64-C67FB60BEF56}" destId="{168E8DF8-FB73-4798-B9AB-4CA3BD88E5B5}" srcOrd="1" destOrd="0" presId="urn:microsoft.com/office/officeart/2005/8/layout/venn1"/>
    <dgm:cxn modelId="{ECB113C1-8FB1-4948-A09D-A195E044FC70}" type="presOf" srcId="{563D8658-9752-45C8-807A-E72BF69BBD84}" destId="{C82F2555-DEE8-47AB-A1A2-B96373E5073D}" srcOrd="0" destOrd="0" presId="urn:microsoft.com/office/officeart/2005/8/layout/venn1"/>
    <dgm:cxn modelId="{BC3A5AAB-8AF5-4881-B547-3278753F6FA8}" type="presOf" srcId="{A8D1CA0F-EA15-4C2A-AC64-C67FB60BEF56}" destId="{EE4B543D-872F-48EC-87DE-DBF51D8AAA4E}" srcOrd="0" destOrd="0" presId="urn:microsoft.com/office/officeart/2005/8/layout/venn1"/>
    <dgm:cxn modelId="{FA033601-1DE1-4BD0-94BB-D670D1E7E556}" type="presOf" srcId="{7E4EBE3C-07E6-4643-9B3C-41B3BE2947B2}" destId="{27EB5522-BA7B-4E6A-9A40-85AC779CAA12}" srcOrd="1" destOrd="0" presId="urn:microsoft.com/office/officeart/2005/8/layout/venn1"/>
    <dgm:cxn modelId="{92CB4EE3-EAE3-4EAF-B8EE-EAA2EF5F3A56}" type="presOf" srcId="{989E19E2-E67F-4611-96A4-03FA110A2E32}" destId="{1FD74A4F-8563-42E4-BE65-D4F4C50AC9C3}" srcOrd="0" destOrd="0" presId="urn:microsoft.com/office/officeart/2005/8/layout/venn1"/>
    <dgm:cxn modelId="{F7158CD4-FC17-4AC2-8C22-D4C631A16BD9}" srcId="{563D8658-9752-45C8-807A-E72BF69BBD84}" destId="{7E4EBE3C-07E6-4643-9B3C-41B3BE2947B2}" srcOrd="2" destOrd="0" parTransId="{D39B27B7-B255-4246-AFDD-3685E0DDEF94}" sibTransId="{59E6FA6E-1503-4283-B89F-26201D2E83A4}"/>
    <dgm:cxn modelId="{698E4460-3C1D-46AB-9B75-A5C3C225C844}" srcId="{563D8658-9752-45C8-807A-E72BF69BBD84}" destId="{A8D1CA0F-EA15-4C2A-AC64-C67FB60BEF56}" srcOrd="0" destOrd="0" parTransId="{CBBA7967-BDF7-4369-B8D2-3467EA00A791}" sibTransId="{5FB11268-20D9-4F88-A867-B1772F101251}"/>
    <dgm:cxn modelId="{623A0B04-72CA-497E-ACB6-88F83DFCB584}" type="presOf" srcId="{7E4EBE3C-07E6-4643-9B3C-41B3BE2947B2}" destId="{D0A8931A-C74F-436D-B3AB-C6D7F726592C}" srcOrd="0" destOrd="0" presId="urn:microsoft.com/office/officeart/2005/8/layout/venn1"/>
    <dgm:cxn modelId="{CD528C2A-27A3-4886-A847-06E38C5F3FD3}" srcId="{563D8658-9752-45C8-807A-E72BF69BBD84}" destId="{989E19E2-E67F-4611-96A4-03FA110A2E32}" srcOrd="1" destOrd="0" parTransId="{1D9850D6-7F31-4182-9E0E-9C61D6040A52}" sibTransId="{183EA5AD-8931-4305-B193-E2FC0E6663D3}"/>
    <dgm:cxn modelId="{5C94D007-18B7-452D-9BFE-A45699D9C514}" type="presParOf" srcId="{C82F2555-DEE8-47AB-A1A2-B96373E5073D}" destId="{EE4B543D-872F-48EC-87DE-DBF51D8AAA4E}" srcOrd="0" destOrd="0" presId="urn:microsoft.com/office/officeart/2005/8/layout/venn1"/>
    <dgm:cxn modelId="{FF3E1B87-12D8-448A-819F-9501350A8EA6}" type="presParOf" srcId="{C82F2555-DEE8-47AB-A1A2-B96373E5073D}" destId="{168E8DF8-FB73-4798-B9AB-4CA3BD88E5B5}" srcOrd="1" destOrd="0" presId="urn:microsoft.com/office/officeart/2005/8/layout/venn1"/>
    <dgm:cxn modelId="{F6D36718-C97F-42E1-A0CC-F681AB4E488B}" type="presParOf" srcId="{C82F2555-DEE8-47AB-A1A2-B96373E5073D}" destId="{1FD74A4F-8563-42E4-BE65-D4F4C50AC9C3}" srcOrd="2" destOrd="0" presId="urn:microsoft.com/office/officeart/2005/8/layout/venn1"/>
    <dgm:cxn modelId="{B5C63986-C75D-4D76-8309-9BB672A8056A}" type="presParOf" srcId="{C82F2555-DEE8-47AB-A1A2-B96373E5073D}" destId="{A5A0AF67-3EF4-425B-B68F-27845BB289F5}" srcOrd="3" destOrd="0" presId="urn:microsoft.com/office/officeart/2005/8/layout/venn1"/>
    <dgm:cxn modelId="{CCE9E238-5464-4526-93BF-8A71BAB71650}" type="presParOf" srcId="{C82F2555-DEE8-47AB-A1A2-B96373E5073D}" destId="{D0A8931A-C74F-436D-B3AB-C6D7F726592C}" srcOrd="4" destOrd="0" presId="urn:microsoft.com/office/officeart/2005/8/layout/venn1"/>
    <dgm:cxn modelId="{A5BF2FD8-643C-4101-8511-0EFA4E7F44C1}" type="presParOf" srcId="{C82F2555-DEE8-47AB-A1A2-B96373E5073D}" destId="{27EB5522-BA7B-4E6A-9A40-85AC779CAA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543D-872F-48EC-87DE-DBF51D8AAA4E}">
      <dsp:nvSpPr>
        <dsp:cNvPr id="0" name=""/>
        <dsp:cNvSpPr/>
      </dsp:nvSpPr>
      <dsp:spPr>
        <a:xfrm>
          <a:off x="2661782" y="-166488"/>
          <a:ext cx="3467133" cy="3160124"/>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t>Skills</a:t>
          </a:r>
          <a:endParaRPr lang="en-GB" sz="3700" kern="1200" dirty="0"/>
        </a:p>
      </dsp:txBody>
      <dsp:txXfrm>
        <a:off x="3124066" y="386533"/>
        <a:ext cx="2542564" cy="1422056"/>
      </dsp:txXfrm>
    </dsp:sp>
    <dsp:sp modelId="{1FD74A4F-8563-42E4-BE65-D4F4C50AC9C3}">
      <dsp:nvSpPr>
        <dsp:cNvPr id="0" name=""/>
        <dsp:cNvSpPr/>
      </dsp:nvSpPr>
      <dsp:spPr>
        <a:xfrm>
          <a:off x="3613075" y="1488282"/>
          <a:ext cx="3455652" cy="3385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t>Interests</a:t>
          </a:r>
          <a:endParaRPr lang="en-GB" sz="3700" kern="1200" dirty="0"/>
        </a:p>
      </dsp:txBody>
      <dsp:txXfrm>
        <a:off x="4669929" y="2362811"/>
        <a:ext cx="2073391" cy="1861898"/>
      </dsp:txXfrm>
    </dsp:sp>
    <dsp:sp modelId="{D0A8931A-C74F-436D-B3AB-C6D7F726592C}">
      <dsp:nvSpPr>
        <dsp:cNvPr id="0" name=""/>
        <dsp:cNvSpPr/>
      </dsp:nvSpPr>
      <dsp:spPr>
        <a:xfrm>
          <a:off x="1530389" y="1482429"/>
          <a:ext cx="3539637" cy="3396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t>Personality</a:t>
          </a:r>
          <a:endParaRPr lang="en-GB" sz="3700" kern="1200" dirty="0"/>
        </a:p>
      </dsp:txBody>
      <dsp:txXfrm>
        <a:off x="1863705" y="2359981"/>
        <a:ext cx="2123782" cy="1868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543D-872F-48EC-87DE-DBF51D8AAA4E}">
      <dsp:nvSpPr>
        <dsp:cNvPr id="0" name=""/>
        <dsp:cNvSpPr/>
      </dsp:nvSpPr>
      <dsp:spPr>
        <a:xfrm>
          <a:off x="2661782" y="-166488"/>
          <a:ext cx="3467133" cy="3160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t>Skills</a:t>
          </a:r>
          <a:endParaRPr lang="en-GB" sz="3700" kern="1200" dirty="0"/>
        </a:p>
      </dsp:txBody>
      <dsp:txXfrm>
        <a:off x="3124066" y="386533"/>
        <a:ext cx="2542564" cy="1422056"/>
      </dsp:txXfrm>
    </dsp:sp>
    <dsp:sp modelId="{1FD74A4F-8563-42E4-BE65-D4F4C50AC9C3}">
      <dsp:nvSpPr>
        <dsp:cNvPr id="0" name=""/>
        <dsp:cNvSpPr/>
      </dsp:nvSpPr>
      <dsp:spPr>
        <a:xfrm>
          <a:off x="3613075" y="1488282"/>
          <a:ext cx="3455652" cy="3385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t>Interests</a:t>
          </a:r>
          <a:endParaRPr lang="en-GB" sz="3700" kern="1200" dirty="0"/>
        </a:p>
      </dsp:txBody>
      <dsp:txXfrm>
        <a:off x="4669929" y="2362811"/>
        <a:ext cx="2073391" cy="1861898"/>
      </dsp:txXfrm>
    </dsp:sp>
    <dsp:sp modelId="{D0A8931A-C74F-436D-B3AB-C6D7F726592C}">
      <dsp:nvSpPr>
        <dsp:cNvPr id="0" name=""/>
        <dsp:cNvSpPr/>
      </dsp:nvSpPr>
      <dsp:spPr>
        <a:xfrm>
          <a:off x="1530389" y="1482429"/>
          <a:ext cx="3539637" cy="3396977"/>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t>Personality</a:t>
          </a:r>
          <a:endParaRPr lang="en-GB" sz="3700" kern="1200" dirty="0"/>
        </a:p>
      </dsp:txBody>
      <dsp:txXfrm>
        <a:off x="1863705" y="2359981"/>
        <a:ext cx="2123782" cy="1868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543D-872F-48EC-87DE-DBF51D8AAA4E}">
      <dsp:nvSpPr>
        <dsp:cNvPr id="0" name=""/>
        <dsp:cNvSpPr/>
      </dsp:nvSpPr>
      <dsp:spPr>
        <a:xfrm>
          <a:off x="2411768" y="-452352"/>
          <a:ext cx="4328660" cy="3926119"/>
        </a:xfrm>
        <a:prstGeom prst="ellipse">
          <a:avLst/>
        </a:prstGeom>
        <a:solidFill>
          <a:schemeClr val="bg1">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Skills</a:t>
          </a:r>
          <a:endParaRPr lang="en-GB" sz="1600" kern="1200" dirty="0"/>
        </a:p>
      </dsp:txBody>
      <dsp:txXfrm>
        <a:off x="2988923" y="234718"/>
        <a:ext cx="3174350" cy="1766753"/>
      </dsp:txXfrm>
    </dsp:sp>
    <dsp:sp modelId="{1FD74A4F-8563-42E4-BE65-D4F4C50AC9C3}">
      <dsp:nvSpPr>
        <dsp:cNvPr id="0" name=""/>
        <dsp:cNvSpPr/>
      </dsp:nvSpPr>
      <dsp:spPr>
        <a:xfrm>
          <a:off x="4248242" y="1297257"/>
          <a:ext cx="4464305" cy="4242309"/>
        </a:xfrm>
        <a:prstGeom prst="ellipse">
          <a:avLst/>
        </a:prstGeom>
        <a:solidFill>
          <a:schemeClr val="bg1">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Interests</a:t>
          </a:r>
          <a:endParaRPr lang="en-GB" sz="1600" kern="1200" dirty="0"/>
        </a:p>
      </dsp:txBody>
      <dsp:txXfrm>
        <a:off x="5613576" y="2393187"/>
        <a:ext cx="2678583" cy="2333270"/>
      </dsp:txXfrm>
    </dsp:sp>
    <dsp:sp modelId="{D0A8931A-C74F-436D-B3AB-C6D7F726592C}">
      <dsp:nvSpPr>
        <dsp:cNvPr id="0" name=""/>
        <dsp:cNvSpPr/>
      </dsp:nvSpPr>
      <dsp:spPr>
        <a:xfrm>
          <a:off x="755579" y="1312519"/>
          <a:ext cx="4300487" cy="4211786"/>
        </a:xfrm>
        <a:prstGeom prst="ellipse">
          <a:avLst/>
        </a:prstGeom>
        <a:solidFill>
          <a:schemeClr val="bg1">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Personality</a:t>
          </a:r>
          <a:endParaRPr lang="en-GB" sz="1600" kern="1200" dirty="0"/>
        </a:p>
      </dsp:txBody>
      <dsp:txXfrm>
        <a:off x="1160542" y="2400564"/>
        <a:ext cx="2580292" cy="23164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B3926-6D3D-44F8-AD77-2EEB3CF7033A}" type="datetimeFigureOut">
              <a:rPr lang="en-GB" smtClean="0"/>
              <a:t>08/10/2015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887A4-6E16-435B-82FB-21A5B3C3F27F}" type="slidenum">
              <a:rPr lang="en-GB" smtClean="0"/>
              <a:t>‹#›</a:t>
            </a:fld>
            <a:endParaRPr lang="en-GB"/>
          </a:p>
        </p:txBody>
      </p:sp>
    </p:spTree>
    <p:extLst>
      <p:ext uri="{BB962C8B-B14F-4D97-AF65-F5344CB8AC3E}">
        <p14:creationId xmlns:p14="http://schemas.microsoft.com/office/powerpoint/2010/main" val="282431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EB088-CB6C-45BF-9703-A1D02F054D19}" type="slidenum">
              <a:rPr lang="en-GB" smtClean="0"/>
              <a:t>2</a:t>
            </a:fld>
            <a:endParaRPr lang="en-GB"/>
          </a:p>
        </p:txBody>
      </p:sp>
    </p:spTree>
    <p:extLst>
      <p:ext uri="{BB962C8B-B14F-4D97-AF65-F5344CB8AC3E}">
        <p14:creationId xmlns:p14="http://schemas.microsoft.com/office/powerpoint/2010/main" val="348710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and the skills</a:t>
            </a:r>
            <a:r>
              <a:rPr lang="en-GB" baseline="0" dirty="0" smtClean="0"/>
              <a:t> will appear on the screen.</a:t>
            </a:r>
            <a:endParaRPr lang="en-GB" dirty="0"/>
          </a:p>
        </p:txBody>
      </p:sp>
      <p:sp>
        <p:nvSpPr>
          <p:cNvPr id="4" name="Slide Number Placeholder 3"/>
          <p:cNvSpPr>
            <a:spLocks noGrp="1"/>
          </p:cNvSpPr>
          <p:nvPr>
            <p:ph type="sldNum" sz="quarter" idx="10"/>
          </p:nvPr>
        </p:nvSpPr>
        <p:spPr/>
        <p:txBody>
          <a:bodyPr/>
          <a:lstStyle/>
          <a:p>
            <a:fld id="{496EB088-CB6C-45BF-9703-A1D02F054D19}" type="slidenum">
              <a:rPr lang="en-GB" smtClean="0"/>
              <a:t>3</a:t>
            </a:fld>
            <a:endParaRPr lang="en-GB"/>
          </a:p>
        </p:txBody>
      </p:sp>
    </p:spTree>
    <p:extLst>
      <p:ext uri="{BB962C8B-B14F-4D97-AF65-F5344CB8AC3E}">
        <p14:creationId xmlns:p14="http://schemas.microsoft.com/office/powerpoint/2010/main" val="113275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EB088-CB6C-45BF-9703-A1D02F054D19}" type="slidenum">
              <a:rPr lang="en-GB" smtClean="0"/>
              <a:t>4</a:t>
            </a:fld>
            <a:endParaRPr lang="en-GB"/>
          </a:p>
        </p:txBody>
      </p:sp>
    </p:spTree>
    <p:extLst>
      <p:ext uri="{BB962C8B-B14F-4D97-AF65-F5344CB8AC3E}">
        <p14:creationId xmlns:p14="http://schemas.microsoft.com/office/powerpoint/2010/main" val="348710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EB088-CB6C-45BF-9703-A1D02F054D19}" type="slidenum">
              <a:rPr lang="en-GB" smtClean="0"/>
              <a:t>10</a:t>
            </a:fld>
            <a:endParaRPr lang="en-GB"/>
          </a:p>
        </p:txBody>
      </p:sp>
    </p:spTree>
    <p:extLst>
      <p:ext uri="{BB962C8B-B14F-4D97-AF65-F5344CB8AC3E}">
        <p14:creationId xmlns:p14="http://schemas.microsoft.com/office/powerpoint/2010/main" val="413942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2366C3-D57A-4FE9-9800-4687692BE3D1}"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69383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2366C3-D57A-4FE9-9800-4687692BE3D1}"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104260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2366C3-D57A-4FE9-9800-4687692BE3D1}"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182009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2366C3-D57A-4FE9-9800-4687692BE3D1}"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198465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2366C3-D57A-4FE9-9800-4687692BE3D1}"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295944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2366C3-D57A-4FE9-9800-4687692BE3D1}" type="datetimeFigureOut">
              <a:rPr lang="en-GB" smtClean="0"/>
              <a:t>08/10/2015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172513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2366C3-D57A-4FE9-9800-4687692BE3D1}" type="datetimeFigureOut">
              <a:rPr lang="en-GB" smtClean="0"/>
              <a:t>08/10/2015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303247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2366C3-D57A-4FE9-9800-4687692BE3D1}" type="datetimeFigureOut">
              <a:rPr lang="en-GB" smtClean="0"/>
              <a:t>08/10/2015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384520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366C3-D57A-4FE9-9800-4687692BE3D1}" type="datetimeFigureOut">
              <a:rPr lang="en-GB" smtClean="0"/>
              <a:t>08/10/2015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161280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366C3-D57A-4FE9-9800-4687692BE3D1}" type="datetimeFigureOut">
              <a:rPr lang="en-GB" smtClean="0"/>
              <a:t>08/10/2015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110410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366C3-D57A-4FE9-9800-4687692BE3D1}" type="datetimeFigureOut">
              <a:rPr lang="en-GB" smtClean="0"/>
              <a:t>08/10/2015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B7BB3E-BFBC-46DF-B0EF-5E7DCCCD5BEA}" type="slidenum">
              <a:rPr lang="en-GB" smtClean="0"/>
              <a:t>‹#›</a:t>
            </a:fld>
            <a:endParaRPr lang="en-GB"/>
          </a:p>
        </p:txBody>
      </p:sp>
    </p:spTree>
    <p:extLst>
      <p:ext uri="{BB962C8B-B14F-4D97-AF65-F5344CB8AC3E}">
        <p14:creationId xmlns:p14="http://schemas.microsoft.com/office/powerpoint/2010/main" val="401290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366C3-D57A-4FE9-9800-4687692BE3D1}" type="datetimeFigureOut">
              <a:rPr lang="en-GB" smtClean="0"/>
              <a:t>08/10/2015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7BB3E-BFBC-46DF-B0EF-5E7DCCCD5BEA}" type="slidenum">
              <a:rPr lang="en-GB" smtClean="0"/>
              <a:t>‹#›</a:t>
            </a:fld>
            <a:endParaRPr lang="en-GB"/>
          </a:p>
        </p:txBody>
      </p:sp>
    </p:spTree>
    <p:extLst>
      <p:ext uri="{BB962C8B-B14F-4D97-AF65-F5344CB8AC3E}">
        <p14:creationId xmlns:p14="http://schemas.microsoft.com/office/powerpoint/2010/main" val="409286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23129" cy="3168352"/>
          </a:xfrm>
          <a:solidFill>
            <a:schemeClr val="tx2">
              <a:lumMod val="20000"/>
              <a:lumOff val="80000"/>
            </a:schemeClr>
          </a:solidFill>
        </p:spPr>
        <p:txBody>
          <a:bodyPr>
            <a:noAutofit/>
          </a:bodyPr>
          <a:lstStyle/>
          <a:p>
            <a:pPr algn="l"/>
            <a:r>
              <a:rPr lang="en-GB" sz="2800" dirty="0" smtClean="0"/>
              <a:t>In Careers session 1-  you look at the skills that employers are looking for and then used the STAR technique to </a:t>
            </a:r>
            <a:br>
              <a:rPr lang="en-GB" sz="2800" dirty="0" smtClean="0"/>
            </a:br>
            <a:r>
              <a:rPr lang="en-GB" sz="2800" dirty="0" smtClean="0"/>
              <a:t>In Careers session 2 - last week you used </a:t>
            </a:r>
            <a:r>
              <a:rPr lang="en-GB" sz="2800" dirty="0" err="1" smtClean="0"/>
              <a:t>Plotr</a:t>
            </a:r>
            <a:r>
              <a:rPr lang="en-GB" sz="2800" dirty="0" smtClean="0"/>
              <a:t> to start to identify possible careers.</a:t>
            </a:r>
            <a:br>
              <a:rPr lang="en-GB" sz="2800" dirty="0" smtClean="0"/>
            </a:br>
            <a:r>
              <a:rPr lang="en-GB" sz="2800" dirty="0"/>
              <a:t/>
            </a:r>
            <a:br>
              <a:rPr lang="en-GB" sz="2800" dirty="0"/>
            </a:br>
            <a:r>
              <a:rPr lang="en-GB" sz="2800" dirty="0" smtClean="0"/>
              <a:t>This week you will:</a:t>
            </a:r>
            <a:endParaRPr lang="en-GB" sz="2800" dirty="0"/>
          </a:p>
        </p:txBody>
      </p:sp>
      <p:sp>
        <p:nvSpPr>
          <p:cNvPr id="3" name="TextBox 2"/>
          <p:cNvSpPr txBox="1"/>
          <p:nvPr/>
        </p:nvSpPr>
        <p:spPr>
          <a:xfrm>
            <a:off x="1043608" y="3573016"/>
            <a:ext cx="6408712" cy="286232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Use keywords and phrases to describe your personality</a:t>
            </a:r>
          </a:p>
          <a:p>
            <a:pPr marL="285750" indent="-285750">
              <a:buFont typeface="Arial" panose="020B0604020202020204" pitchFamily="34" charset="0"/>
              <a:buChar char="•"/>
            </a:pPr>
            <a:r>
              <a:rPr lang="en-GB" sz="2400" dirty="0" smtClean="0"/>
              <a:t>Identify your interests and start to think about how these interests could match to certain jobs.</a:t>
            </a:r>
          </a:p>
          <a:p>
            <a:pPr marL="285750" indent="-285750">
              <a:buFont typeface="Arial" panose="020B0604020202020204" pitchFamily="34" charset="0"/>
              <a:buChar char="•"/>
            </a:pPr>
            <a:r>
              <a:rPr lang="en-GB" sz="2400" dirty="0" smtClean="0"/>
              <a:t>Revisit the skills that employers are looking for and identify your key skills.</a:t>
            </a:r>
          </a:p>
          <a:p>
            <a:endParaRPr lang="en-GB" dirty="0" smtClean="0"/>
          </a:p>
          <a:p>
            <a:endParaRPr lang="en-GB" dirty="0"/>
          </a:p>
        </p:txBody>
      </p:sp>
    </p:spTree>
    <p:extLst>
      <p:ext uri="{BB962C8B-B14F-4D97-AF65-F5344CB8AC3E}">
        <p14:creationId xmlns:p14="http://schemas.microsoft.com/office/powerpoint/2010/main" val="182064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6714" y="651353"/>
            <a:ext cx="5769665" cy="4803732"/>
          </a:xfrm>
          <a:prstGeom prst="rect">
            <a:avLst/>
          </a:prstGeom>
        </p:spPr>
      </p:pic>
      <p:sp>
        <p:nvSpPr>
          <p:cNvPr id="3" name="Text Box 2"/>
          <p:cNvSpPr txBox="1">
            <a:spLocks noChangeArrowheads="1"/>
          </p:cNvSpPr>
          <p:nvPr/>
        </p:nvSpPr>
        <p:spPr bwMode="auto">
          <a:xfrm>
            <a:off x="6358525" y="1371599"/>
            <a:ext cx="2514600" cy="4083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dirty="0">
                <a:effectLst/>
                <a:latin typeface="Calibri"/>
                <a:ea typeface="Calibri"/>
                <a:cs typeface="Times New Roman"/>
              </a:rPr>
              <a:t>Use the list on the </a:t>
            </a:r>
            <a:r>
              <a:rPr lang="en-GB" sz="1400" dirty="0" smtClean="0">
                <a:effectLst/>
                <a:latin typeface="Calibri"/>
                <a:ea typeface="Calibri"/>
                <a:cs typeface="Times New Roman"/>
              </a:rPr>
              <a:t>right, </a:t>
            </a:r>
            <a:r>
              <a:rPr lang="en-GB" sz="1400" dirty="0">
                <a:effectLst/>
                <a:latin typeface="Calibri"/>
                <a:ea typeface="Calibri"/>
                <a:cs typeface="Times New Roman"/>
              </a:rPr>
              <a:t>or your own ideas to list at least 5 things you are interested in – things that you enjoy</a:t>
            </a:r>
            <a:r>
              <a:rPr lang="en-GB" sz="1400" dirty="0" smtClean="0">
                <a:effectLst/>
                <a:latin typeface="Calibri"/>
                <a:ea typeface="Calibri"/>
                <a:cs typeface="Times New Roman"/>
              </a:rPr>
              <a:t>. These could be subjects in school, hobbies or sports outside of school, or particular types of television that you enjoy watching.</a:t>
            </a:r>
            <a:endParaRPr lang="en-GB" sz="1400" dirty="0">
              <a:effectLst/>
              <a:latin typeface="Calibri"/>
              <a:ea typeface="Calibri"/>
              <a:cs typeface="Times New Roman"/>
            </a:endParaRPr>
          </a:p>
          <a:p>
            <a:pPr>
              <a:lnSpc>
                <a:spcPct val="115000"/>
              </a:lnSpc>
              <a:spcAft>
                <a:spcPts val="1000"/>
              </a:spcAft>
            </a:pPr>
            <a:r>
              <a:rPr lang="en-GB" sz="1400" dirty="0">
                <a:effectLst/>
                <a:latin typeface="Calibri"/>
                <a:ea typeface="Calibri"/>
                <a:cs typeface="Times New Roman"/>
              </a:rPr>
              <a:t>1.</a:t>
            </a:r>
          </a:p>
          <a:p>
            <a:pPr>
              <a:lnSpc>
                <a:spcPct val="115000"/>
              </a:lnSpc>
              <a:spcAft>
                <a:spcPts val="1000"/>
              </a:spcAft>
            </a:pPr>
            <a:r>
              <a:rPr lang="en-GB" sz="1400" dirty="0">
                <a:effectLst/>
                <a:latin typeface="Calibri"/>
                <a:ea typeface="Calibri"/>
                <a:cs typeface="Times New Roman"/>
              </a:rPr>
              <a:t>2.</a:t>
            </a:r>
          </a:p>
          <a:p>
            <a:pPr>
              <a:lnSpc>
                <a:spcPct val="115000"/>
              </a:lnSpc>
              <a:spcAft>
                <a:spcPts val="1000"/>
              </a:spcAft>
            </a:pPr>
            <a:r>
              <a:rPr lang="en-GB" sz="1400" dirty="0">
                <a:effectLst/>
                <a:latin typeface="Calibri"/>
                <a:ea typeface="Calibri"/>
                <a:cs typeface="Times New Roman"/>
              </a:rPr>
              <a:t>3.</a:t>
            </a:r>
          </a:p>
          <a:p>
            <a:pPr>
              <a:lnSpc>
                <a:spcPct val="115000"/>
              </a:lnSpc>
              <a:spcAft>
                <a:spcPts val="1000"/>
              </a:spcAft>
            </a:pPr>
            <a:r>
              <a:rPr lang="en-GB" sz="1400" dirty="0">
                <a:effectLst/>
                <a:latin typeface="Calibri"/>
                <a:ea typeface="Calibri"/>
                <a:cs typeface="Times New Roman"/>
              </a:rPr>
              <a:t>4.</a:t>
            </a:r>
          </a:p>
          <a:p>
            <a:pPr>
              <a:lnSpc>
                <a:spcPct val="115000"/>
              </a:lnSpc>
              <a:spcAft>
                <a:spcPts val="1000"/>
              </a:spcAft>
            </a:pPr>
            <a:r>
              <a:rPr lang="en-GB" sz="1400" dirty="0">
                <a:effectLst/>
                <a:latin typeface="Calibri"/>
                <a:ea typeface="Calibri"/>
                <a:cs typeface="Times New Roman"/>
              </a:rPr>
              <a:t>5.</a:t>
            </a:r>
          </a:p>
        </p:txBody>
      </p:sp>
      <p:sp>
        <p:nvSpPr>
          <p:cNvPr id="2" name="TextBox 1"/>
          <p:cNvSpPr txBox="1"/>
          <p:nvPr/>
        </p:nvSpPr>
        <p:spPr>
          <a:xfrm>
            <a:off x="801666" y="237995"/>
            <a:ext cx="6773714" cy="369332"/>
          </a:xfrm>
          <a:prstGeom prst="rect">
            <a:avLst/>
          </a:prstGeom>
          <a:solidFill>
            <a:schemeClr val="tx2">
              <a:lumMod val="20000"/>
              <a:lumOff val="80000"/>
            </a:schemeClr>
          </a:solidFill>
        </p:spPr>
        <p:txBody>
          <a:bodyPr wrap="none" rtlCol="0">
            <a:spAutoFit/>
          </a:bodyPr>
          <a:lstStyle/>
          <a:p>
            <a:r>
              <a:rPr lang="en-GB" dirty="0" smtClean="0"/>
              <a:t>What are your interests? What do you enjoy doing in your spare time?</a:t>
            </a:r>
            <a:endParaRPr lang="en-GB" dirty="0"/>
          </a:p>
        </p:txBody>
      </p:sp>
    </p:spTree>
    <p:extLst>
      <p:ext uri="{BB962C8B-B14F-4D97-AF65-F5344CB8AC3E}">
        <p14:creationId xmlns:p14="http://schemas.microsoft.com/office/powerpoint/2010/main" val="338844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0764"/>
            <a:ext cx="8496944" cy="631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11760" y="175846"/>
            <a:ext cx="1851854" cy="369332"/>
          </a:xfrm>
          <a:prstGeom prst="rect">
            <a:avLst/>
          </a:prstGeom>
          <a:noFill/>
        </p:spPr>
        <p:txBody>
          <a:bodyPr wrap="none" rtlCol="0">
            <a:spAutoFit/>
          </a:bodyPr>
          <a:lstStyle/>
          <a:p>
            <a:r>
              <a:rPr lang="en-GB" dirty="0" smtClean="0"/>
              <a:t>Now back to skills</a:t>
            </a:r>
            <a:endParaRPr lang="en-GB" dirty="0"/>
          </a:p>
        </p:txBody>
      </p:sp>
    </p:spTree>
    <p:extLst>
      <p:ext uri="{BB962C8B-B14F-4D97-AF65-F5344CB8AC3E}">
        <p14:creationId xmlns:p14="http://schemas.microsoft.com/office/powerpoint/2010/main" val="134503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300" y="0"/>
            <a:ext cx="8129016" cy="6858000"/>
          </a:xfrm>
          <a:prstGeom prst="rect">
            <a:avLst/>
          </a:prstGeom>
        </p:spPr>
      </p:pic>
      <p:sp>
        <p:nvSpPr>
          <p:cNvPr id="3" name="Oval 2"/>
          <p:cNvSpPr/>
          <p:nvPr/>
        </p:nvSpPr>
        <p:spPr>
          <a:xfrm>
            <a:off x="3369924" y="2420888"/>
            <a:ext cx="2259254"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What are you good at, what skills do you have? Complete your top 5 skills</a:t>
            </a:r>
            <a:endParaRPr lang="en-GB" sz="1600" dirty="0"/>
          </a:p>
        </p:txBody>
      </p:sp>
    </p:spTree>
    <p:extLst>
      <p:ext uri="{BB962C8B-B14F-4D97-AF65-F5344CB8AC3E}">
        <p14:creationId xmlns:p14="http://schemas.microsoft.com/office/powerpoint/2010/main" val="1547308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8"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37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196289"/>
              </p:ext>
            </p:extLst>
          </p:nvPr>
        </p:nvGraphicFramePr>
        <p:xfrm>
          <a:off x="0" y="836712"/>
          <a:ext cx="8912269" cy="5087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5428" y="169136"/>
            <a:ext cx="1512168" cy="2308324"/>
          </a:xfrm>
          <a:prstGeom prst="rect">
            <a:avLst/>
          </a:prstGeom>
          <a:solidFill>
            <a:schemeClr val="tx2">
              <a:lumMod val="20000"/>
              <a:lumOff val="80000"/>
            </a:schemeClr>
          </a:solidFill>
        </p:spPr>
        <p:txBody>
          <a:bodyPr wrap="square" rtlCol="0">
            <a:spAutoFit/>
          </a:bodyPr>
          <a:lstStyle/>
          <a:p>
            <a:r>
              <a:rPr lang="en-GB" dirty="0" smtClean="0"/>
              <a:t>Now complete this section of your booklet.</a:t>
            </a:r>
          </a:p>
          <a:p>
            <a:endParaRPr lang="en-GB" dirty="0"/>
          </a:p>
          <a:p>
            <a:r>
              <a:rPr lang="en-GB" dirty="0" smtClean="0"/>
              <a:t>Choose your top 5 for each area.</a:t>
            </a:r>
            <a:endParaRPr lang="en-GB" dirty="0"/>
          </a:p>
        </p:txBody>
      </p:sp>
    </p:spTree>
    <p:extLst>
      <p:ext uri="{BB962C8B-B14F-4D97-AF65-F5344CB8AC3E}">
        <p14:creationId xmlns:p14="http://schemas.microsoft.com/office/powerpoint/2010/main" val="83735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28412"/>
            <a:ext cx="9144000" cy="4944668"/>
          </a:xfrm>
          <a:prstGeom prst="rect">
            <a:avLst/>
          </a:prstGeom>
        </p:spPr>
      </p:pic>
    </p:spTree>
    <p:extLst>
      <p:ext uri="{BB962C8B-B14F-4D97-AF65-F5344CB8AC3E}">
        <p14:creationId xmlns:p14="http://schemas.microsoft.com/office/powerpoint/2010/main" val="5187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GB" dirty="0" smtClean="0"/>
              <a:t>Write a STAR to describe how you have demonstrated one of the skills</a:t>
            </a:r>
            <a:endParaRPr lang="en-GB" dirty="0"/>
          </a:p>
        </p:txBody>
      </p:sp>
      <p:sp>
        <p:nvSpPr>
          <p:cNvPr id="3" name="Content Placeholder 2"/>
          <p:cNvSpPr>
            <a:spLocks noGrp="1"/>
          </p:cNvSpPr>
          <p:nvPr>
            <p:ph idx="1"/>
          </p:nvPr>
        </p:nvSpPr>
        <p:spPr/>
        <p:txBody>
          <a:bodyPr/>
          <a:lstStyle/>
          <a:p>
            <a:pPr marL="0" indent="0">
              <a:buNone/>
            </a:pPr>
            <a:r>
              <a:rPr lang="en-GB" dirty="0" smtClean="0"/>
              <a:t>S</a:t>
            </a:r>
          </a:p>
          <a:p>
            <a:pPr marL="0" indent="0">
              <a:buNone/>
            </a:pPr>
            <a:endParaRPr lang="en-GB" dirty="0"/>
          </a:p>
          <a:p>
            <a:pPr marL="0" indent="0">
              <a:buNone/>
            </a:pPr>
            <a:r>
              <a:rPr lang="en-GB" dirty="0" smtClean="0"/>
              <a:t>T</a:t>
            </a:r>
          </a:p>
          <a:p>
            <a:pPr marL="0" indent="0">
              <a:buNone/>
            </a:pPr>
            <a:endParaRPr lang="en-GB" dirty="0"/>
          </a:p>
          <a:p>
            <a:pPr marL="0" indent="0">
              <a:buNone/>
            </a:pPr>
            <a:r>
              <a:rPr lang="en-GB" dirty="0" smtClean="0"/>
              <a:t>A</a:t>
            </a:r>
          </a:p>
          <a:p>
            <a:pPr marL="0" indent="0">
              <a:buNone/>
            </a:pPr>
            <a:endParaRPr lang="en-GB" dirty="0"/>
          </a:p>
          <a:p>
            <a:pPr marL="0" indent="0">
              <a:buNone/>
            </a:pPr>
            <a:r>
              <a:rPr lang="en-GB" dirty="0" smtClean="0"/>
              <a:t>R</a:t>
            </a:r>
            <a:endParaRPr lang="en-GB" dirty="0"/>
          </a:p>
        </p:txBody>
      </p:sp>
    </p:spTree>
    <p:extLst>
      <p:ext uri="{BB962C8B-B14F-4D97-AF65-F5344CB8AC3E}">
        <p14:creationId xmlns:p14="http://schemas.microsoft.com/office/powerpoint/2010/main" val="266566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GB" dirty="0" smtClean="0"/>
              <a:t>Extension leading to the next session on updating and improving your CV</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smtClean="0"/>
              <a:t>Now move on to Careers Session 4 that provides guidance on how to write a CV.</a:t>
            </a:r>
          </a:p>
          <a:p>
            <a:pPr marL="0" indent="0" algn="ctr">
              <a:buNone/>
            </a:pPr>
            <a:endParaRPr lang="en-GB" dirty="0"/>
          </a:p>
          <a:p>
            <a:pPr marL="0" indent="0" algn="ctr">
              <a:buNone/>
            </a:pPr>
            <a:r>
              <a:rPr lang="en-GB" dirty="0" smtClean="0"/>
              <a:t>Most of you have a CV, some have not completed one so now use what you have learned about skills, motivations, and interests to improve or write one!</a:t>
            </a:r>
          </a:p>
          <a:p>
            <a:pPr marL="0" indent="0" algn="ctr">
              <a:buNone/>
            </a:pPr>
            <a:endParaRPr lang="en-GB" dirty="0"/>
          </a:p>
          <a:p>
            <a:pPr marL="0" indent="0" algn="ctr">
              <a:buNone/>
            </a:pPr>
            <a:r>
              <a:rPr lang="en-GB" smtClean="0"/>
              <a:t>Session 4</a:t>
            </a:r>
            <a:endParaRPr lang="en-GB" dirty="0"/>
          </a:p>
        </p:txBody>
      </p:sp>
    </p:spTree>
    <p:extLst>
      <p:ext uri="{BB962C8B-B14F-4D97-AF65-F5344CB8AC3E}">
        <p14:creationId xmlns:p14="http://schemas.microsoft.com/office/powerpoint/2010/main" val="46703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80728"/>
            <a:ext cx="9144000" cy="4662267"/>
          </a:xfrm>
          <a:prstGeom prst="rect">
            <a:avLst/>
          </a:prstGeom>
        </p:spPr>
      </p:pic>
      <p:sp>
        <p:nvSpPr>
          <p:cNvPr id="2" name="Rectangle 1"/>
          <p:cNvSpPr/>
          <p:nvPr/>
        </p:nvSpPr>
        <p:spPr>
          <a:xfrm>
            <a:off x="1628384" y="2006754"/>
            <a:ext cx="1653435" cy="13957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3759201" y="1968542"/>
            <a:ext cx="1753644" cy="13942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5909952" y="2006754"/>
            <a:ext cx="1653435" cy="14169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628382" y="4135328"/>
            <a:ext cx="1653435" cy="1507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3845491" y="4135327"/>
            <a:ext cx="1691971" cy="1507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5903234" y="4135328"/>
            <a:ext cx="1653435" cy="14612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781477" y="5772600"/>
            <a:ext cx="5964646" cy="369332"/>
          </a:xfrm>
          <a:prstGeom prst="rect">
            <a:avLst/>
          </a:prstGeom>
          <a:noFill/>
        </p:spPr>
        <p:txBody>
          <a:bodyPr wrap="none" rtlCol="0">
            <a:spAutoFit/>
          </a:bodyPr>
          <a:lstStyle/>
          <a:p>
            <a:r>
              <a:rPr lang="en-GB" dirty="0" smtClean="0"/>
              <a:t>What skills do you would need for each of these professions? </a:t>
            </a:r>
            <a:endParaRPr lang="en-GB" dirty="0"/>
          </a:p>
        </p:txBody>
      </p:sp>
      <p:sp>
        <p:nvSpPr>
          <p:cNvPr id="10" name="Title 1"/>
          <p:cNvSpPr>
            <a:spLocks noGrp="1"/>
          </p:cNvSpPr>
          <p:nvPr>
            <p:ph type="title"/>
          </p:nvPr>
        </p:nvSpPr>
        <p:spPr>
          <a:xfrm>
            <a:off x="251520" y="0"/>
            <a:ext cx="8229600" cy="1143000"/>
          </a:xfrm>
          <a:solidFill>
            <a:schemeClr val="tx2">
              <a:lumMod val="20000"/>
              <a:lumOff val="80000"/>
            </a:schemeClr>
          </a:solidFill>
        </p:spPr>
        <p:txBody>
          <a:bodyPr>
            <a:normAutofit fontScale="90000"/>
          </a:bodyPr>
          <a:lstStyle/>
          <a:p>
            <a:r>
              <a:rPr lang="en-GB" dirty="0" smtClean="0"/>
              <a:t>Extension leading to the next session – linking with session 5</a:t>
            </a:r>
            <a:endParaRPr lang="en-GB" dirty="0"/>
          </a:p>
        </p:txBody>
      </p:sp>
    </p:spTree>
    <p:extLst>
      <p:ext uri="{BB962C8B-B14F-4D97-AF65-F5344CB8AC3E}">
        <p14:creationId xmlns:p14="http://schemas.microsoft.com/office/powerpoint/2010/main" val="3073065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7302"/>
            <a:ext cx="9144000" cy="4662267"/>
          </a:xfrm>
          <a:prstGeom prst="rect">
            <a:avLst/>
          </a:prstGeom>
        </p:spPr>
      </p:pic>
    </p:spTree>
    <p:extLst>
      <p:ext uri="{BB962C8B-B14F-4D97-AF65-F5344CB8AC3E}">
        <p14:creationId xmlns:p14="http://schemas.microsoft.com/office/powerpoint/2010/main" val="55281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91" y="161904"/>
            <a:ext cx="8229600" cy="815126"/>
          </a:xfrm>
          <a:ln>
            <a:solidFill>
              <a:schemeClr val="tx1"/>
            </a:solidFill>
          </a:ln>
        </p:spPr>
        <p:txBody>
          <a:bodyPr>
            <a:normAutofit/>
          </a:bodyPr>
          <a:lstStyle/>
          <a:p>
            <a:r>
              <a:rPr lang="en-GB" sz="1800" dirty="0" smtClean="0"/>
              <a:t>Remember from the first lesson that the three areas that will help you to decide on possible courses and careers are:</a:t>
            </a:r>
            <a:endParaRPr lang="en-GB"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6163509"/>
              </p:ext>
            </p:extLst>
          </p:nvPr>
        </p:nvGraphicFramePr>
        <p:xfrm>
          <a:off x="231731" y="1427033"/>
          <a:ext cx="8599118" cy="4712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a:stCxn id="7" idx="2"/>
          </p:cNvCxnSpPr>
          <p:nvPr/>
        </p:nvCxnSpPr>
        <p:spPr>
          <a:xfrm>
            <a:off x="1625251" y="2510227"/>
            <a:ext cx="2846541" cy="13352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56990" y="1586897"/>
            <a:ext cx="2536521" cy="923330"/>
          </a:xfrm>
          <a:prstGeom prst="rect">
            <a:avLst/>
          </a:prstGeom>
          <a:noFill/>
          <a:ln>
            <a:solidFill>
              <a:schemeClr val="tx2"/>
            </a:solidFill>
          </a:ln>
        </p:spPr>
        <p:txBody>
          <a:bodyPr wrap="square" rtlCol="0">
            <a:spAutoFit/>
          </a:bodyPr>
          <a:lstStyle/>
          <a:p>
            <a:r>
              <a:rPr lang="en-GB" dirty="0" smtClean="0"/>
              <a:t>Your possible career.</a:t>
            </a:r>
          </a:p>
          <a:p>
            <a:r>
              <a:rPr lang="en-GB" dirty="0" smtClean="0"/>
              <a:t>Decide on some aims for the future</a:t>
            </a:r>
            <a:endParaRPr lang="en-GB" dirty="0"/>
          </a:p>
        </p:txBody>
      </p:sp>
      <p:sp>
        <p:nvSpPr>
          <p:cNvPr id="8" name="TextBox 7"/>
          <p:cNvSpPr txBox="1"/>
          <p:nvPr/>
        </p:nvSpPr>
        <p:spPr>
          <a:xfrm>
            <a:off x="6826684" y="1356065"/>
            <a:ext cx="2116899" cy="2031325"/>
          </a:xfrm>
          <a:prstGeom prst="rect">
            <a:avLst/>
          </a:prstGeom>
          <a:solidFill>
            <a:schemeClr val="accent1">
              <a:lumMod val="20000"/>
              <a:lumOff val="80000"/>
            </a:schemeClr>
          </a:solidFill>
        </p:spPr>
        <p:txBody>
          <a:bodyPr wrap="square" rtlCol="0">
            <a:spAutoFit/>
          </a:bodyPr>
          <a:lstStyle/>
          <a:p>
            <a:r>
              <a:rPr lang="en-GB" sz="1400" dirty="0" smtClean="0"/>
              <a:t>If you want to secure a place on a course or be successful in an apprenticeship/job application, you must be able to demonstrate these three areas on your CV, in your covering letter, and at interview.</a:t>
            </a:r>
          </a:p>
        </p:txBody>
      </p:sp>
      <p:cxnSp>
        <p:nvCxnSpPr>
          <p:cNvPr id="12" name="Straight Arrow Connector 11"/>
          <p:cNvCxnSpPr/>
          <p:nvPr/>
        </p:nvCxnSpPr>
        <p:spPr>
          <a:xfrm flipH="1">
            <a:off x="5185775" y="2371727"/>
            <a:ext cx="1640909" cy="138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3306871" y="3387390"/>
            <a:ext cx="3519813" cy="1222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6540675" y="3387390"/>
            <a:ext cx="1344458" cy="10288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152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anyone remember any of the 10 key skills that employers look for?</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765" y="1565753"/>
            <a:ext cx="6612294" cy="495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3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91" y="161904"/>
            <a:ext cx="8229600" cy="815126"/>
          </a:xfrm>
          <a:ln>
            <a:solidFill>
              <a:schemeClr val="tx1"/>
            </a:solidFill>
          </a:ln>
        </p:spPr>
        <p:txBody>
          <a:bodyPr>
            <a:normAutofit/>
          </a:bodyPr>
          <a:lstStyle/>
          <a:p>
            <a:r>
              <a:rPr lang="en-GB" sz="1800" dirty="0" smtClean="0"/>
              <a:t>Now you need to consider your personality, because this is one of the key three factors that should influence your choice of course or job.</a:t>
            </a:r>
            <a:endParaRPr lang="en-GB"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667350"/>
              </p:ext>
            </p:extLst>
          </p:nvPr>
        </p:nvGraphicFramePr>
        <p:xfrm>
          <a:off x="231731" y="1427033"/>
          <a:ext cx="8599118" cy="4712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a:stCxn id="7" idx="2"/>
          </p:cNvCxnSpPr>
          <p:nvPr/>
        </p:nvCxnSpPr>
        <p:spPr>
          <a:xfrm>
            <a:off x="1625251" y="2510227"/>
            <a:ext cx="2846541" cy="13352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56990" y="1586897"/>
            <a:ext cx="2536521" cy="923330"/>
          </a:xfrm>
          <a:prstGeom prst="rect">
            <a:avLst/>
          </a:prstGeom>
          <a:noFill/>
          <a:ln>
            <a:solidFill>
              <a:schemeClr val="tx2"/>
            </a:solidFill>
          </a:ln>
        </p:spPr>
        <p:txBody>
          <a:bodyPr wrap="square" rtlCol="0">
            <a:spAutoFit/>
          </a:bodyPr>
          <a:lstStyle/>
          <a:p>
            <a:r>
              <a:rPr lang="en-GB" dirty="0" smtClean="0"/>
              <a:t>Your possible career.</a:t>
            </a:r>
          </a:p>
          <a:p>
            <a:r>
              <a:rPr lang="en-GB" dirty="0" smtClean="0"/>
              <a:t>Decide on some aims for the future</a:t>
            </a:r>
            <a:endParaRPr lang="en-GB" dirty="0"/>
          </a:p>
        </p:txBody>
      </p:sp>
      <p:sp>
        <p:nvSpPr>
          <p:cNvPr id="8" name="TextBox 7"/>
          <p:cNvSpPr txBox="1"/>
          <p:nvPr/>
        </p:nvSpPr>
        <p:spPr>
          <a:xfrm>
            <a:off x="6826684" y="1356065"/>
            <a:ext cx="2116899" cy="2031325"/>
          </a:xfrm>
          <a:prstGeom prst="rect">
            <a:avLst/>
          </a:prstGeom>
          <a:solidFill>
            <a:schemeClr val="accent1">
              <a:lumMod val="20000"/>
              <a:lumOff val="80000"/>
            </a:schemeClr>
          </a:solidFill>
        </p:spPr>
        <p:txBody>
          <a:bodyPr wrap="square" rtlCol="0">
            <a:spAutoFit/>
          </a:bodyPr>
          <a:lstStyle/>
          <a:p>
            <a:r>
              <a:rPr lang="en-GB" sz="1400" dirty="0" smtClean="0"/>
              <a:t>If you want to secure a place on a course or be successful in an apprenticeship/job application, you must be able to demonstrate these three areas on your CV, in your covering letter, and at interview.</a:t>
            </a:r>
          </a:p>
        </p:txBody>
      </p:sp>
      <p:cxnSp>
        <p:nvCxnSpPr>
          <p:cNvPr id="12" name="Straight Arrow Connector 11"/>
          <p:cNvCxnSpPr/>
          <p:nvPr/>
        </p:nvCxnSpPr>
        <p:spPr>
          <a:xfrm flipH="1">
            <a:off x="5185775" y="2371727"/>
            <a:ext cx="1640909" cy="138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3306871" y="3387390"/>
            <a:ext cx="3519813" cy="1222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6540675" y="3387390"/>
            <a:ext cx="1344458" cy="10288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6169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6585"/>
            <a:ext cx="9144000" cy="4980542"/>
          </a:xfrm>
          <a:prstGeom prst="rect">
            <a:avLst/>
          </a:prstGeom>
        </p:spPr>
      </p:pic>
      <p:sp>
        <p:nvSpPr>
          <p:cNvPr id="2" name="TextBox 1"/>
          <p:cNvSpPr txBox="1"/>
          <p:nvPr/>
        </p:nvSpPr>
        <p:spPr>
          <a:xfrm>
            <a:off x="162839" y="5386192"/>
            <a:ext cx="8755694" cy="923330"/>
          </a:xfrm>
          <a:prstGeom prst="rect">
            <a:avLst/>
          </a:prstGeom>
          <a:noFill/>
        </p:spPr>
        <p:txBody>
          <a:bodyPr wrap="square" rtlCol="0">
            <a:spAutoFit/>
          </a:bodyPr>
          <a:lstStyle/>
          <a:p>
            <a:r>
              <a:rPr lang="en-GB" dirty="0" smtClean="0"/>
              <a:t>Which animal do you think you are most like and why? Talk to your partner, describe what characteristics you think that you share with the animal.</a:t>
            </a:r>
          </a:p>
          <a:p>
            <a:endParaRPr lang="en-GB" dirty="0"/>
          </a:p>
        </p:txBody>
      </p:sp>
    </p:spTree>
    <p:extLst>
      <p:ext uri="{BB962C8B-B14F-4D97-AF65-F5344CB8AC3E}">
        <p14:creationId xmlns:p14="http://schemas.microsoft.com/office/powerpoint/2010/main" val="1645044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229600" cy="1143000"/>
          </a:xfrm>
          <a:solidFill>
            <a:schemeClr val="accent1">
              <a:lumMod val="20000"/>
              <a:lumOff val="80000"/>
            </a:schemeClr>
          </a:solidFill>
        </p:spPr>
        <p:txBody>
          <a:bodyPr>
            <a:normAutofit/>
          </a:bodyPr>
          <a:lstStyle/>
          <a:p>
            <a:pPr algn="l"/>
            <a:r>
              <a:rPr lang="en-GB" sz="2800" dirty="0" smtClean="0"/>
              <a:t>Talk to your partner, and ask them to describe what sort of person that they think that you are. </a:t>
            </a:r>
            <a:endParaRPr lang="en-GB" sz="2800" dirty="0"/>
          </a:p>
        </p:txBody>
      </p:sp>
      <p:sp>
        <p:nvSpPr>
          <p:cNvPr id="3" name="Content Placeholder 2"/>
          <p:cNvSpPr>
            <a:spLocks noGrp="1"/>
          </p:cNvSpPr>
          <p:nvPr>
            <p:ph idx="1"/>
          </p:nvPr>
        </p:nvSpPr>
        <p:spPr>
          <a:xfrm>
            <a:off x="457200" y="4077073"/>
            <a:ext cx="8229600" cy="864096"/>
          </a:xfrm>
        </p:spPr>
        <p:txBody>
          <a:bodyPr/>
          <a:lstStyle/>
          <a:p>
            <a:pPr marL="0" indent="0">
              <a:buNone/>
            </a:pPr>
            <a:r>
              <a:rPr lang="en-GB" dirty="0" smtClean="0"/>
              <a:t>For example, trustworthy, fun, energetic</a:t>
            </a:r>
            <a:endParaRPr lang="en-GB" dirty="0"/>
          </a:p>
        </p:txBody>
      </p:sp>
    </p:spTree>
    <p:extLst>
      <p:ext uri="{BB962C8B-B14F-4D97-AF65-F5344CB8AC3E}">
        <p14:creationId xmlns:p14="http://schemas.microsoft.com/office/powerpoint/2010/main" val="354596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80728"/>
            <a:ext cx="9144000" cy="4881186"/>
          </a:xfrm>
          <a:prstGeom prst="rect">
            <a:avLst/>
          </a:prstGeom>
        </p:spPr>
      </p:pic>
      <p:sp>
        <p:nvSpPr>
          <p:cNvPr id="2" name="TextBox 1"/>
          <p:cNvSpPr txBox="1"/>
          <p:nvPr/>
        </p:nvSpPr>
        <p:spPr>
          <a:xfrm>
            <a:off x="0" y="244205"/>
            <a:ext cx="9076267" cy="369332"/>
          </a:xfrm>
          <a:prstGeom prst="rect">
            <a:avLst/>
          </a:prstGeom>
          <a:solidFill>
            <a:schemeClr val="tx2">
              <a:lumMod val="20000"/>
              <a:lumOff val="80000"/>
            </a:schemeClr>
          </a:solidFill>
        </p:spPr>
        <p:txBody>
          <a:bodyPr wrap="none" rtlCol="0">
            <a:spAutoFit/>
          </a:bodyPr>
          <a:lstStyle/>
          <a:p>
            <a:r>
              <a:rPr lang="en-GB" dirty="0" smtClean="0"/>
              <a:t>Which of these do you think most closely matches you? Put the numbers in order on your sheet</a:t>
            </a:r>
            <a:endParaRPr lang="en-GB" dirty="0"/>
          </a:p>
        </p:txBody>
      </p:sp>
    </p:spTree>
    <p:extLst>
      <p:ext uri="{BB962C8B-B14F-4D97-AF65-F5344CB8AC3E}">
        <p14:creationId xmlns:p14="http://schemas.microsoft.com/office/powerpoint/2010/main" val="200449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61" y="437477"/>
            <a:ext cx="8229600" cy="702392"/>
          </a:xfrm>
        </p:spPr>
        <p:txBody>
          <a:bodyPr>
            <a:normAutofit fontScale="90000"/>
          </a:bodyPr>
          <a:lstStyle/>
          <a:p>
            <a:pPr algn="l"/>
            <a:r>
              <a:rPr lang="en-GB" sz="2400" dirty="0" smtClean="0"/>
              <a:t>Your friend has described how they see you. Now choose the top 10 that you would use to describe yourself. (this is in your workbook)</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43" y="1699213"/>
            <a:ext cx="15335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998" y="1680163"/>
            <a:ext cx="15335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795" y="1680163"/>
            <a:ext cx="15525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631" y="1651588"/>
            <a:ext cx="15621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344" y="5279906"/>
            <a:ext cx="8524875" cy="646331"/>
          </a:xfrm>
          <a:prstGeom prst="rect">
            <a:avLst/>
          </a:prstGeom>
          <a:noFill/>
          <a:ln>
            <a:solidFill>
              <a:schemeClr val="tx1"/>
            </a:solidFill>
          </a:ln>
        </p:spPr>
        <p:txBody>
          <a:bodyPr wrap="square" rtlCol="0">
            <a:spAutoFit/>
          </a:bodyPr>
          <a:lstStyle/>
          <a:p>
            <a:r>
              <a:rPr lang="en-GB" dirty="0" smtClean="0"/>
              <a:t>At the bottom of your list, add any other adjectives/phrases that you could use to describe yourself.</a:t>
            </a:r>
            <a:endParaRPr lang="en-GB" dirty="0"/>
          </a:p>
        </p:txBody>
      </p:sp>
    </p:spTree>
    <p:extLst>
      <p:ext uri="{BB962C8B-B14F-4D97-AF65-F5344CB8AC3E}">
        <p14:creationId xmlns:p14="http://schemas.microsoft.com/office/powerpoint/2010/main" val="971279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620688"/>
            <a:ext cx="6370007" cy="5262180"/>
          </a:xfrm>
          <a:prstGeom prst="rect">
            <a:avLst/>
          </a:prstGeom>
        </p:spPr>
      </p:pic>
      <p:sp>
        <p:nvSpPr>
          <p:cNvPr id="2" name="TextBox 1"/>
          <p:cNvSpPr txBox="1"/>
          <p:nvPr/>
        </p:nvSpPr>
        <p:spPr>
          <a:xfrm>
            <a:off x="7002049" y="1302707"/>
            <a:ext cx="1949838" cy="1200329"/>
          </a:xfrm>
          <a:prstGeom prst="rect">
            <a:avLst/>
          </a:prstGeom>
          <a:noFill/>
        </p:spPr>
        <p:txBody>
          <a:bodyPr wrap="square" rtlCol="0">
            <a:spAutoFit/>
          </a:bodyPr>
          <a:lstStyle/>
          <a:p>
            <a:r>
              <a:rPr lang="en-GB" dirty="0" smtClean="0"/>
              <a:t>These are other possible words to describe your personality.</a:t>
            </a:r>
            <a:endParaRPr lang="en-GB" dirty="0"/>
          </a:p>
        </p:txBody>
      </p:sp>
    </p:spTree>
    <p:extLst>
      <p:ext uri="{BB962C8B-B14F-4D97-AF65-F5344CB8AC3E}">
        <p14:creationId xmlns:p14="http://schemas.microsoft.com/office/powerpoint/2010/main" val="317039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599</Words>
  <Application>Microsoft Office PowerPoint</Application>
  <PresentationFormat>On-screen Show (4:3)</PresentationFormat>
  <Paragraphs>65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 Careers session 1-  you look at the skills that employers are looking for and then used the STAR technique to  In Careers session 2 - last week you used Plotr to start to identify possible careers.  This week you will:</vt:lpstr>
      <vt:lpstr>Remember from the first lesson that the three areas that will help you to decide on possible courses and careers are:</vt:lpstr>
      <vt:lpstr>Can anyone remember any of the 10 key skills that employers look for?</vt:lpstr>
      <vt:lpstr>Now you need to consider your personality, because this is one of the key three factors that should influence your choice of course or job.</vt:lpstr>
      <vt:lpstr>PowerPoint Presentation</vt:lpstr>
      <vt:lpstr>Talk to your partner, and ask them to describe what sort of person that they think that you are. </vt:lpstr>
      <vt:lpstr>PowerPoint Presentation</vt:lpstr>
      <vt:lpstr>Your friend has described how they see you. Now choose the top 10 that you would use to describe yourself. (this is in your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a STAR to describe how you have demonstrated one of the skills</vt:lpstr>
      <vt:lpstr>Extension leading to the next session on updating and improving your CV</vt:lpstr>
      <vt:lpstr>Extension leading to the next session – linking with session 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Careers session one you look at the skills that employers are looking for and then used the STAR technique to  In your careers lesson last week you used Plotr to start to identify possible careers</dc:title>
  <dc:creator>John LACEY</dc:creator>
  <cp:lastModifiedBy>John LACEY</cp:lastModifiedBy>
  <cp:revision>13</cp:revision>
  <dcterms:created xsi:type="dcterms:W3CDTF">2015-10-01T09:49:35Z</dcterms:created>
  <dcterms:modified xsi:type="dcterms:W3CDTF">2015-10-08T17:12:04Z</dcterms:modified>
</cp:coreProperties>
</file>