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8" r:id="rId2"/>
    <p:sldId id="259" r:id="rId3"/>
    <p:sldId id="260" r:id="rId4"/>
    <p:sldId id="261" r:id="rId5"/>
    <p:sldId id="269" r:id="rId6"/>
    <p:sldId id="263" r:id="rId7"/>
    <p:sldId id="264" r:id="rId8"/>
    <p:sldId id="266" r:id="rId9"/>
    <p:sldId id="265" r:id="rId10"/>
    <p:sldId id="267" r:id="rId11"/>
    <p:sldId id="268" r:id="rId12"/>
    <p:sldId id="270" r:id="rId13"/>
    <p:sldId id="271" r:id="rId14"/>
    <p:sldId id="27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911F"/>
    <a:srgbClr val="58AD03"/>
    <a:srgbClr val="27AE02"/>
    <a:srgbClr val="94FD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95EAB8-2963-4781-8824-54F181223DFA}" type="doc">
      <dgm:prSet loTypeId="urn:microsoft.com/office/officeart/2005/8/layout/hList1" loCatId="list" qsTypeId="urn:microsoft.com/office/officeart/2005/8/quickstyle/simple1" qsCatId="simple" csTypeId="urn:microsoft.com/office/officeart/2005/8/colors/accent3_2" csCatId="accent3" phldr="1"/>
      <dgm:spPr/>
      <dgm:t>
        <a:bodyPr/>
        <a:lstStyle/>
        <a:p>
          <a:endParaRPr lang="en-GB"/>
        </a:p>
      </dgm:t>
    </dgm:pt>
    <dgm:pt modelId="{7F25938C-6AC6-4FF8-B1F5-64E85C6C10F7}">
      <dgm:prSet/>
      <dgm:spPr/>
      <dgm:t>
        <a:bodyPr/>
        <a:lstStyle/>
        <a:p>
          <a:r>
            <a:rPr lang="en-GB" b="1" dirty="0" smtClean="0"/>
            <a:t>Communication Skills</a:t>
          </a:r>
          <a:endParaRPr lang="en-GB" dirty="0"/>
        </a:p>
      </dgm:t>
    </dgm:pt>
    <dgm:pt modelId="{72C7FD3D-66E2-4A57-BB34-10161D7D1DAC}" type="parTrans" cxnId="{F1AD0F04-A3A4-412C-BBB9-C9ADEAAE0CC2}">
      <dgm:prSet/>
      <dgm:spPr/>
      <dgm:t>
        <a:bodyPr/>
        <a:lstStyle/>
        <a:p>
          <a:endParaRPr lang="en-GB"/>
        </a:p>
      </dgm:t>
    </dgm:pt>
    <dgm:pt modelId="{FBD8BA75-FCA5-4EA6-8415-CBC888B48E7D}" type="sibTrans" cxnId="{F1AD0F04-A3A4-412C-BBB9-C9ADEAAE0CC2}">
      <dgm:prSet/>
      <dgm:spPr/>
      <dgm:t>
        <a:bodyPr/>
        <a:lstStyle/>
        <a:p>
          <a:endParaRPr lang="en-GB"/>
        </a:p>
      </dgm:t>
    </dgm:pt>
    <dgm:pt modelId="{11F88C2B-9A07-4209-BF56-B880563D9615}">
      <dgm:prSet phldrT="[Text]"/>
      <dgm:spPr/>
      <dgm:t>
        <a:bodyPr/>
        <a:lstStyle/>
        <a:p>
          <a:r>
            <a:rPr lang="en-GB" dirty="0" smtClean="0"/>
            <a:t>Listening well</a:t>
          </a:r>
          <a:endParaRPr lang="en-GB" dirty="0"/>
        </a:p>
      </dgm:t>
    </dgm:pt>
    <dgm:pt modelId="{8C6B7323-B52A-4D55-A5E1-04D31F3B2C66}" type="parTrans" cxnId="{5835BE84-7119-459B-A10A-D4BE46B91D11}">
      <dgm:prSet/>
      <dgm:spPr/>
      <dgm:t>
        <a:bodyPr/>
        <a:lstStyle/>
        <a:p>
          <a:endParaRPr lang="en-GB"/>
        </a:p>
      </dgm:t>
    </dgm:pt>
    <dgm:pt modelId="{E364B19E-2B99-48F5-9D1E-90770A7249F3}" type="sibTrans" cxnId="{5835BE84-7119-459B-A10A-D4BE46B91D11}">
      <dgm:prSet/>
      <dgm:spPr/>
      <dgm:t>
        <a:bodyPr/>
        <a:lstStyle/>
        <a:p>
          <a:endParaRPr lang="en-GB"/>
        </a:p>
      </dgm:t>
    </dgm:pt>
    <dgm:pt modelId="{355C0C63-CDEF-406F-B727-CFD5DC68D5F2}">
      <dgm:prSet phldrT="[Text]"/>
      <dgm:spPr/>
      <dgm:t>
        <a:bodyPr/>
        <a:lstStyle/>
        <a:p>
          <a:r>
            <a:rPr lang="en-GB" b="1" dirty="0" smtClean="0"/>
            <a:t>Personal Skills</a:t>
          </a:r>
          <a:endParaRPr lang="en-GB" dirty="0"/>
        </a:p>
      </dgm:t>
    </dgm:pt>
    <dgm:pt modelId="{ECCBE2A3-866A-4F49-BF03-A5A69B946A39}" type="parTrans" cxnId="{D9C06B7E-6439-4C75-833C-EEDFD3E0C1C6}">
      <dgm:prSet/>
      <dgm:spPr/>
      <dgm:t>
        <a:bodyPr/>
        <a:lstStyle/>
        <a:p>
          <a:endParaRPr lang="en-GB"/>
        </a:p>
      </dgm:t>
    </dgm:pt>
    <dgm:pt modelId="{AA06DAC2-E670-44C9-92DA-B886569C2CAD}" type="sibTrans" cxnId="{D9C06B7E-6439-4C75-833C-EEDFD3E0C1C6}">
      <dgm:prSet/>
      <dgm:spPr/>
      <dgm:t>
        <a:bodyPr/>
        <a:lstStyle/>
        <a:p>
          <a:endParaRPr lang="en-GB"/>
        </a:p>
      </dgm:t>
    </dgm:pt>
    <dgm:pt modelId="{810C4846-4A0D-4B2F-9B6D-5B62079A8E01}">
      <dgm:prSet phldrT="[Text]"/>
      <dgm:spPr/>
      <dgm:t>
        <a:bodyPr/>
        <a:lstStyle/>
        <a:p>
          <a:r>
            <a:rPr lang="en-GB" dirty="0" smtClean="0"/>
            <a:t>Being organised</a:t>
          </a:r>
          <a:endParaRPr lang="en-GB" dirty="0"/>
        </a:p>
      </dgm:t>
    </dgm:pt>
    <dgm:pt modelId="{AEABE753-16A3-42FB-97ED-666739196712}" type="parTrans" cxnId="{CE2D24D0-7DFF-43EA-AADD-B658CF571E9B}">
      <dgm:prSet/>
      <dgm:spPr/>
      <dgm:t>
        <a:bodyPr/>
        <a:lstStyle/>
        <a:p>
          <a:endParaRPr lang="en-GB"/>
        </a:p>
      </dgm:t>
    </dgm:pt>
    <dgm:pt modelId="{AC791755-4C80-4587-A1ED-148613E7C93A}" type="sibTrans" cxnId="{CE2D24D0-7DFF-43EA-AADD-B658CF571E9B}">
      <dgm:prSet/>
      <dgm:spPr/>
      <dgm:t>
        <a:bodyPr/>
        <a:lstStyle/>
        <a:p>
          <a:endParaRPr lang="en-GB"/>
        </a:p>
      </dgm:t>
    </dgm:pt>
    <dgm:pt modelId="{E09E7422-8674-4611-8B28-61B1109C032B}">
      <dgm:prSet phldrT="[Text]"/>
      <dgm:spPr/>
      <dgm:t>
        <a:bodyPr/>
        <a:lstStyle/>
        <a:p>
          <a:r>
            <a:rPr lang="en-GB" b="1" dirty="0" smtClean="0"/>
            <a:t>People Skills</a:t>
          </a:r>
          <a:endParaRPr lang="en-GB" dirty="0"/>
        </a:p>
      </dgm:t>
    </dgm:pt>
    <dgm:pt modelId="{21CB51FF-EE12-42EC-B9AD-90BCA4FEA74C}" type="parTrans" cxnId="{E4B6A8B9-2946-4EE8-B423-FE72A36A2D16}">
      <dgm:prSet/>
      <dgm:spPr/>
      <dgm:t>
        <a:bodyPr/>
        <a:lstStyle/>
        <a:p>
          <a:endParaRPr lang="en-GB"/>
        </a:p>
      </dgm:t>
    </dgm:pt>
    <dgm:pt modelId="{2C82EE43-BE75-4462-8634-52FA55BA6935}" type="sibTrans" cxnId="{E4B6A8B9-2946-4EE8-B423-FE72A36A2D16}">
      <dgm:prSet/>
      <dgm:spPr/>
      <dgm:t>
        <a:bodyPr/>
        <a:lstStyle/>
        <a:p>
          <a:endParaRPr lang="en-GB"/>
        </a:p>
      </dgm:t>
    </dgm:pt>
    <dgm:pt modelId="{5A86BD00-D21E-453D-AE06-D2E2D218D8B6}">
      <dgm:prSet phldrT="[Text]"/>
      <dgm:spPr/>
      <dgm:t>
        <a:bodyPr/>
        <a:lstStyle/>
        <a:p>
          <a:r>
            <a:rPr lang="en-GB" dirty="0" smtClean="0"/>
            <a:t>Consideration</a:t>
          </a:r>
          <a:endParaRPr lang="en-GB" dirty="0"/>
        </a:p>
      </dgm:t>
    </dgm:pt>
    <dgm:pt modelId="{4FF7BD15-D775-447E-ACB4-CD6C2E71FA06}" type="parTrans" cxnId="{530B4D6D-48D5-49DE-8E37-7ED7BDAC77A7}">
      <dgm:prSet/>
      <dgm:spPr/>
      <dgm:t>
        <a:bodyPr/>
        <a:lstStyle/>
        <a:p>
          <a:endParaRPr lang="en-GB"/>
        </a:p>
      </dgm:t>
    </dgm:pt>
    <dgm:pt modelId="{F02FE3A1-686F-4528-B3E0-E9CF311C2224}" type="sibTrans" cxnId="{530B4D6D-48D5-49DE-8E37-7ED7BDAC77A7}">
      <dgm:prSet/>
      <dgm:spPr/>
      <dgm:t>
        <a:bodyPr/>
        <a:lstStyle/>
        <a:p>
          <a:endParaRPr lang="en-GB"/>
        </a:p>
      </dgm:t>
    </dgm:pt>
    <dgm:pt modelId="{6EDE1E56-449C-4A6D-8C7B-2B0AE82CF56B}">
      <dgm:prSet/>
      <dgm:spPr/>
      <dgm:t>
        <a:bodyPr/>
        <a:lstStyle/>
        <a:p>
          <a:r>
            <a:rPr lang="en-GB" dirty="0" smtClean="0"/>
            <a:t>Time keeping</a:t>
          </a:r>
        </a:p>
      </dgm:t>
    </dgm:pt>
    <dgm:pt modelId="{0DEC7A07-959C-42B0-8F0F-AA0A12319A9B}" type="parTrans" cxnId="{31C03A41-7A78-48B1-8609-B975EFFA2132}">
      <dgm:prSet/>
      <dgm:spPr/>
      <dgm:t>
        <a:bodyPr/>
        <a:lstStyle/>
        <a:p>
          <a:endParaRPr lang="en-GB"/>
        </a:p>
      </dgm:t>
    </dgm:pt>
    <dgm:pt modelId="{5B79942D-219A-4C60-AD38-22242BBFA06A}" type="sibTrans" cxnId="{31C03A41-7A78-48B1-8609-B975EFFA2132}">
      <dgm:prSet/>
      <dgm:spPr/>
      <dgm:t>
        <a:bodyPr/>
        <a:lstStyle/>
        <a:p>
          <a:endParaRPr lang="en-GB"/>
        </a:p>
      </dgm:t>
    </dgm:pt>
    <dgm:pt modelId="{BBB2CE80-2240-44E1-B961-F40FB68EB8B4}">
      <dgm:prSet/>
      <dgm:spPr/>
      <dgm:t>
        <a:bodyPr/>
        <a:lstStyle/>
        <a:p>
          <a:r>
            <a:rPr lang="en-GB" dirty="0" smtClean="0"/>
            <a:t>Reliability</a:t>
          </a:r>
        </a:p>
      </dgm:t>
    </dgm:pt>
    <dgm:pt modelId="{EDE2B2C9-1059-40C3-9F7A-F54829EE4B4F}" type="parTrans" cxnId="{6A3FADCB-1F04-439B-AA9E-B96E0A2E9AAB}">
      <dgm:prSet/>
      <dgm:spPr/>
      <dgm:t>
        <a:bodyPr/>
        <a:lstStyle/>
        <a:p>
          <a:endParaRPr lang="en-GB"/>
        </a:p>
      </dgm:t>
    </dgm:pt>
    <dgm:pt modelId="{529FE866-9AEC-4C68-BF89-059F179CB8B4}" type="sibTrans" cxnId="{6A3FADCB-1F04-439B-AA9E-B96E0A2E9AAB}">
      <dgm:prSet/>
      <dgm:spPr/>
      <dgm:t>
        <a:bodyPr/>
        <a:lstStyle/>
        <a:p>
          <a:endParaRPr lang="en-GB"/>
        </a:p>
      </dgm:t>
    </dgm:pt>
    <dgm:pt modelId="{50954761-333E-4644-991C-8C66C993264A}">
      <dgm:prSet/>
      <dgm:spPr/>
      <dgm:t>
        <a:bodyPr/>
        <a:lstStyle/>
        <a:p>
          <a:r>
            <a:rPr lang="en-GB" dirty="0" smtClean="0"/>
            <a:t>Honesty</a:t>
          </a:r>
        </a:p>
      </dgm:t>
    </dgm:pt>
    <dgm:pt modelId="{B02DC3F0-E080-4918-821E-21E4BBBA1E9C}" type="parTrans" cxnId="{89BCD04D-2FA0-495C-B050-6DA7F6A19673}">
      <dgm:prSet/>
      <dgm:spPr/>
      <dgm:t>
        <a:bodyPr/>
        <a:lstStyle/>
        <a:p>
          <a:endParaRPr lang="en-GB"/>
        </a:p>
      </dgm:t>
    </dgm:pt>
    <dgm:pt modelId="{D3B4C9AB-ED58-431F-AF6E-32CBF5025753}" type="sibTrans" cxnId="{89BCD04D-2FA0-495C-B050-6DA7F6A19673}">
      <dgm:prSet/>
      <dgm:spPr/>
      <dgm:t>
        <a:bodyPr/>
        <a:lstStyle/>
        <a:p>
          <a:endParaRPr lang="en-GB"/>
        </a:p>
      </dgm:t>
    </dgm:pt>
    <dgm:pt modelId="{FD857E0D-F1F3-4391-9F86-1BD7DB896A87}">
      <dgm:prSet/>
      <dgm:spPr/>
      <dgm:t>
        <a:bodyPr/>
        <a:lstStyle/>
        <a:p>
          <a:r>
            <a:rPr lang="en-GB" dirty="0" smtClean="0"/>
            <a:t>Personal presentation</a:t>
          </a:r>
        </a:p>
      </dgm:t>
    </dgm:pt>
    <dgm:pt modelId="{E6FE7132-49C7-41C5-A778-961E6430CEB7}" type="parTrans" cxnId="{68BA078C-2ACA-4858-BCCE-C5ABFC2B60E9}">
      <dgm:prSet/>
      <dgm:spPr/>
      <dgm:t>
        <a:bodyPr/>
        <a:lstStyle/>
        <a:p>
          <a:endParaRPr lang="en-GB"/>
        </a:p>
      </dgm:t>
    </dgm:pt>
    <dgm:pt modelId="{21A1DC96-C568-4B58-9014-DEBD7BF5A4B2}" type="sibTrans" cxnId="{68BA078C-2ACA-4858-BCCE-C5ABFC2B60E9}">
      <dgm:prSet/>
      <dgm:spPr/>
      <dgm:t>
        <a:bodyPr/>
        <a:lstStyle/>
        <a:p>
          <a:endParaRPr lang="en-GB"/>
        </a:p>
      </dgm:t>
    </dgm:pt>
    <dgm:pt modelId="{562F4382-FEA1-43B6-AF12-2B22D950D8B6}">
      <dgm:prSet/>
      <dgm:spPr/>
      <dgm:t>
        <a:bodyPr/>
        <a:lstStyle/>
        <a:p>
          <a:r>
            <a:rPr lang="en-GB" dirty="0" smtClean="0"/>
            <a:t>Politeness</a:t>
          </a:r>
          <a:endParaRPr lang="en-GB" dirty="0"/>
        </a:p>
      </dgm:t>
    </dgm:pt>
    <dgm:pt modelId="{0A3BD806-42BB-4761-B5AB-C2C29C1B585D}" type="parTrans" cxnId="{8B02B227-13BF-42E6-AC1D-080976E0A2DB}">
      <dgm:prSet/>
      <dgm:spPr/>
      <dgm:t>
        <a:bodyPr/>
        <a:lstStyle/>
        <a:p>
          <a:endParaRPr lang="en-GB"/>
        </a:p>
      </dgm:t>
    </dgm:pt>
    <dgm:pt modelId="{78139762-B257-413E-946A-F902C90ED535}" type="sibTrans" cxnId="{8B02B227-13BF-42E6-AC1D-080976E0A2DB}">
      <dgm:prSet/>
      <dgm:spPr/>
      <dgm:t>
        <a:bodyPr/>
        <a:lstStyle/>
        <a:p>
          <a:endParaRPr lang="en-GB"/>
        </a:p>
      </dgm:t>
    </dgm:pt>
    <dgm:pt modelId="{B69D53FE-6FED-472C-980A-7F9E209BD342}">
      <dgm:prSet/>
      <dgm:spPr/>
      <dgm:t>
        <a:bodyPr/>
        <a:lstStyle/>
        <a:p>
          <a:r>
            <a:rPr lang="en-GB" dirty="0" smtClean="0"/>
            <a:t>Speaking clearly</a:t>
          </a:r>
        </a:p>
      </dgm:t>
    </dgm:pt>
    <dgm:pt modelId="{670C65E7-AB54-4183-A116-B5B819D50FB9}" type="parTrans" cxnId="{D160FCEF-B60C-4699-B573-3C804F4BAAD7}">
      <dgm:prSet/>
      <dgm:spPr/>
      <dgm:t>
        <a:bodyPr/>
        <a:lstStyle/>
        <a:p>
          <a:endParaRPr lang="en-GB"/>
        </a:p>
      </dgm:t>
    </dgm:pt>
    <dgm:pt modelId="{6817ADC3-3236-4B8D-963D-35390D4FA6DD}" type="sibTrans" cxnId="{D160FCEF-B60C-4699-B573-3C804F4BAAD7}">
      <dgm:prSet/>
      <dgm:spPr/>
      <dgm:t>
        <a:bodyPr/>
        <a:lstStyle/>
        <a:p>
          <a:endParaRPr lang="en-GB"/>
        </a:p>
      </dgm:t>
    </dgm:pt>
    <dgm:pt modelId="{89846FB4-3B66-4639-8F83-14F5CD55BD22}">
      <dgm:prSet/>
      <dgm:spPr/>
      <dgm:t>
        <a:bodyPr/>
        <a:lstStyle/>
        <a:p>
          <a:r>
            <a:rPr lang="en-GB" smtClean="0"/>
            <a:t>Using the telephone</a:t>
          </a:r>
          <a:endParaRPr lang="en-GB" dirty="0" smtClean="0"/>
        </a:p>
      </dgm:t>
    </dgm:pt>
    <dgm:pt modelId="{57CB4073-8CBF-4F92-BECE-656AB359CEFC}" type="parTrans" cxnId="{D63E17B1-80AE-4388-9946-B10C005A1582}">
      <dgm:prSet/>
      <dgm:spPr/>
      <dgm:t>
        <a:bodyPr/>
        <a:lstStyle/>
        <a:p>
          <a:endParaRPr lang="en-GB"/>
        </a:p>
      </dgm:t>
    </dgm:pt>
    <dgm:pt modelId="{563EA842-E4E6-4983-87C7-FFF900D49A8C}" type="sibTrans" cxnId="{D63E17B1-80AE-4388-9946-B10C005A1582}">
      <dgm:prSet/>
      <dgm:spPr/>
      <dgm:t>
        <a:bodyPr/>
        <a:lstStyle/>
        <a:p>
          <a:endParaRPr lang="en-GB"/>
        </a:p>
      </dgm:t>
    </dgm:pt>
    <dgm:pt modelId="{E59FE9EE-02F9-473E-99C2-BBDA931FFE7E}">
      <dgm:prSet/>
      <dgm:spPr/>
      <dgm:t>
        <a:bodyPr/>
        <a:lstStyle/>
        <a:p>
          <a:r>
            <a:rPr lang="en-GB" smtClean="0"/>
            <a:t>Speaking in groups</a:t>
          </a:r>
          <a:endParaRPr lang="en-GB" dirty="0" smtClean="0"/>
        </a:p>
      </dgm:t>
    </dgm:pt>
    <dgm:pt modelId="{03931687-429D-4F9C-9FB0-FE08C91E7A84}" type="parTrans" cxnId="{7C1E48D7-60F7-4BB5-A388-A01FF26F1E0E}">
      <dgm:prSet/>
      <dgm:spPr/>
      <dgm:t>
        <a:bodyPr/>
        <a:lstStyle/>
        <a:p>
          <a:endParaRPr lang="en-GB"/>
        </a:p>
      </dgm:t>
    </dgm:pt>
    <dgm:pt modelId="{9ED53496-9329-4F1F-B9EA-324A922EDECC}" type="sibTrans" cxnId="{7C1E48D7-60F7-4BB5-A388-A01FF26F1E0E}">
      <dgm:prSet/>
      <dgm:spPr/>
      <dgm:t>
        <a:bodyPr/>
        <a:lstStyle/>
        <a:p>
          <a:endParaRPr lang="en-GB"/>
        </a:p>
      </dgm:t>
    </dgm:pt>
    <dgm:pt modelId="{F238A062-0C3B-47E4-B9FA-9A4994CAA19F}">
      <dgm:prSet/>
      <dgm:spPr/>
      <dgm:t>
        <a:bodyPr/>
        <a:lstStyle/>
        <a:p>
          <a:r>
            <a:rPr lang="en-GB" smtClean="0"/>
            <a:t>Good handwriting</a:t>
          </a:r>
          <a:endParaRPr lang="en-GB" dirty="0" smtClean="0"/>
        </a:p>
      </dgm:t>
    </dgm:pt>
    <dgm:pt modelId="{7087116D-0E5C-45DE-B7A0-51026CD3D25F}" type="parTrans" cxnId="{E3C683FA-EB84-445D-82C0-06443EE624F0}">
      <dgm:prSet/>
      <dgm:spPr/>
      <dgm:t>
        <a:bodyPr/>
        <a:lstStyle/>
        <a:p>
          <a:endParaRPr lang="en-GB"/>
        </a:p>
      </dgm:t>
    </dgm:pt>
    <dgm:pt modelId="{B3C23784-EB69-4E19-9E2B-A513AB0B2CB5}" type="sibTrans" cxnId="{E3C683FA-EB84-445D-82C0-06443EE624F0}">
      <dgm:prSet/>
      <dgm:spPr/>
      <dgm:t>
        <a:bodyPr/>
        <a:lstStyle/>
        <a:p>
          <a:endParaRPr lang="en-GB"/>
        </a:p>
      </dgm:t>
    </dgm:pt>
    <dgm:pt modelId="{05E3070C-629C-4BD6-9F73-4F993632F7FD}">
      <dgm:prSet/>
      <dgm:spPr/>
      <dgm:t>
        <a:bodyPr/>
        <a:lstStyle/>
        <a:p>
          <a:r>
            <a:rPr lang="en-GB" smtClean="0"/>
            <a:t>Co-operation</a:t>
          </a:r>
          <a:endParaRPr lang="en-GB" dirty="0"/>
        </a:p>
      </dgm:t>
    </dgm:pt>
    <dgm:pt modelId="{8ED805E9-C364-4E32-AD75-7954E4022C91}" type="parTrans" cxnId="{C908CF8A-35E7-4984-9D81-4AABE75AC775}">
      <dgm:prSet/>
      <dgm:spPr/>
      <dgm:t>
        <a:bodyPr/>
        <a:lstStyle/>
        <a:p>
          <a:endParaRPr lang="en-GB"/>
        </a:p>
      </dgm:t>
    </dgm:pt>
    <dgm:pt modelId="{10E2903E-8EA3-441A-9626-7433D2B32CD2}" type="sibTrans" cxnId="{C908CF8A-35E7-4984-9D81-4AABE75AC775}">
      <dgm:prSet/>
      <dgm:spPr/>
      <dgm:t>
        <a:bodyPr/>
        <a:lstStyle/>
        <a:p>
          <a:endParaRPr lang="en-GB"/>
        </a:p>
      </dgm:t>
    </dgm:pt>
    <dgm:pt modelId="{B44E4ABC-0478-4562-BD96-3A1D510FE2B1}">
      <dgm:prSet/>
      <dgm:spPr/>
      <dgm:t>
        <a:bodyPr/>
        <a:lstStyle/>
        <a:p>
          <a:r>
            <a:rPr lang="en-GB" dirty="0" smtClean="0"/>
            <a:t>Advising</a:t>
          </a:r>
          <a:endParaRPr lang="en-GB" dirty="0"/>
        </a:p>
      </dgm:t>
    </dgm:pt>
    <dgm:pt modelId="{78765158-AFBF-494D-8EE6-A6A087D23C02}" type="parTrans" cxnId="{2CAAEFF8-C8E6-45A0-B2F6-9908AF8E7168}">
      <dgm:prSet/>
      <dgm:spPr/>
      <dgm:t>
        <a:bodyPr/>
        <a:lstStyle/>
        <a:p>
          <a:endParaRPr lang="en-GB"/>
        </a:p>
      </dgm:t>
    </dgm:pt>
    <dgm:pt modelId="{7897CEAC-5B0C-4824-B25F-C42DBA840F55}" type="sibTrans" cxnId="{2CAAEFF8-C8E6-45A0-B2F6-9908AF8E7168}">
      <dgm:prSet/>
      <dgm:spPr/>
      <dgm:t>
        <a:bodyPr/>
        <a:lstStyle/>
        <a:p>
          <a:endParaRPr lang="en-GB"/>
        </a:p>
      </dgm:t>
    </dgm:pt>
    <dgm:pt modelId="{94C63E4C-2382-46FF-966F-CF470F3050B1}">
      <dgm:prSet/>
      <dgm:spPr/>
      <dgm:t>
        <a:bodyPr/>
        <a:lstStyle/>
        <a:p>
          <a:r>
            <a:rPr lang="en-GB" smtClean="0"/>
            <a:t>Leading</a:t>
          </a:r>
          <a:endParaRPr lang="en-GB" dirty="0"/>
        </a:p>
      </dgm:t>
    </dgm:pt>
    <dgm:pt modelId="{C23808EC-69B7-4CC3-8661-2D189A301D3F}" type="parTrans" cxnId="{6DD53711-F510-4071-9E1C-24A78DE3E957}">
      <dgm:prSet/>
      <dgm:spPr/>
      <dgm:t>
        <a:bodyPr/>
        <a:lstStyle/>
        <a:p>
          <a:endParaRPr lang="en-GB"/>
        </a:p>
      </dgm:t>
    </dgm:pt>
    <dgm:pt modelId="{DFBF64FA-1C85-4D80-9A56-EFDF119F424A}" type="sibTrans" cxnId="{6DD53711-F510-4071-9E1C-24A78DE3E957}">
      <dgm:prSet/>
      <dgm:spPr/>
      <dgm:t>
        <a:bodyPr/>
        <a:lstStyle/>
        <a:p>
          <a:endParaRPr lang="en-GB"/>
        </a:p>
      </dgm:t>
    </dgm:pt>
    <dgm:pt modelId="{CAF54036-9E7F-4F31-A079-492D1F2BE5C0}">
      <dgm:prSet/>
      <dgm:spPr/>
      <dgm:t>
        <a:bodyPr/>
        <a:lstStyle/>
        <a:p>
          <a:r>
            <a:rPr lang="en-GB" smtClean="0"/>
            <a:t>Organising</a:t>
          </a:r>
          <a:endParaRPr lang="en-GB" dirty="0"/>
        </a:p>
      </dgm:t>
    </dgm:pt>
    <dgm:pt modelId="{D93039C0-F9F0-4AC1-BBFE-3E6EA9E4EF98}" type="parTrans" cxnId="{0BC64B4F-208D-4FD7-A82A-505E44A02E51}">
      <dgm:prSet/>
      <dgm:spPr/>
      <dgm:t>
        <a:bodyPr/>
        <a:lstStyle/>
        <a:p>
          <a:endParaRPr lang="en-GB"/>
        </a:p>
      </dgm:t>
    </dgm:pt>
    <dgm:pt modelId="{7F98D865-A2F6-490D-8DC5-F5CF3837BEAA}" type="sibTrans" cxnId="{0BC64B4F-208D-4FD7-A82A-505E44A02E51}">
      <dgm:prSet/>
      <dgm:spPr/>
      <dgm:t>
        <a:bodyPr/>
        <a:lstStyle/>
        <a:p>
          <a:endParaRPr lang="en-GB"/>
        </a:p>
      </dgm:t>
    </dgm:pt>
    <dgm:pt modelId="{A3430800-5C68-4C88-9C67-A19DE47EF3A0}">
      <dgm:prSet/>
      <dgm:spPr/>
      <dgm:t>
        <a:bodyPr/>
        <a:lstStyle/>
        <a:p>
          <a:r>
            <a:rPr lang="en-GB" dirty="0" smtClean="0"/>
            <a:t>Team work</a:t>
          </a:r>
          <a:endParaRPr lang="en-GB" dirty="0"/>
        </a:p>
      </dgm:t>
    </dgm:pt>
    <dgm:pt modelId="{49F23CBA-31D0-4085-940A-5AAAE72ACCE0}" type="parTrans" cxnId="{87E30D5E-2DCA-4083-B8BE-D74C0CE0D0D7}">
      <dgm:prSet/>
      <dgm:spPr/>
      <dgm:t>
        <a:bodyPr/>
        <a:lstStyle/>
        <a:p>
          <a:endParaRPr lang="en-GB"/>
        </a:p>
      </dgm:t>
    </dgm:pt>
    <dgm:pt modelId="{8E3EFAA9-7755-4F1B-A906-AFF33D9C1AB4}" type="sibTrans" cxnId="{87E30D5E-2DCA-4083-B8BE-D74C0CE0D0D7}">
      <dgm:prSet/>
      <dgm:spPr/>
      <dgm:t>
        <a:bodyPr/>
        <a:lstStyle/>
        <a:p>
          <a:endParaRPr lang="en-GB"/>
        </a:p>
      </dgm:t>
    </dgm:pt>
    <dgm:pt modelId="{CF8A2813-580C-4D04-BA40-ED7AEC37D78D}">
      <dgm:prSet/>
      <dgm:spPr/>
      <dgm:t>
        <a:bodyPr/>
        <a:lstStyle/>
        <a:p>
          <a:r>
            <a:rPr lang="en-GB" dirty="0" smtClean="0"/>
            <a:t>Motivating</a:t>
          </a:r>
          <a:endParaRPr lang="en-GB" dirty="0"/>
        </a:p>
      </dgm:t>
    </dgm:pt>
    <dgm:pt modelId="{87AB2DD7-0301-47AD-94ED-C4453CB86F62}" type="parTrans" cxnId="{370D4AA2-53CC-4775-8470-36E67BFB132B}">
      <dgm:prSet/>
      <dgm:spPr/>
      <dgm:t>
        <a:bodyPr/>
        <a:lstStyle/>
        <a:p>
          <a:endParaRPr lang="en-GB"/>
        </a:p>
      </dgm:t>
    </dgm:pt>
    <dgm:pt modelId="{67D670AF-EFDB-44EF-BE89-039B5A45FC30}" type="sibTrans" cxnId="{370D4AA2-53CC-4775-8470-36E67BFB132B}">
      <dgm:prSet/>
      <dgm:spPr/>
      <dgm:t>
        <a:bodyPr/>
        <a:lstStyle/>
        <a:p>
          <a:endParaRPr lang="en-GB"/>
        </a:p>
      </dgm:t>
    </dgm:pt>
    <dgm:pt modelId="{39A5EE81-2E50-473D-9722-CE043BA6FF0D}" type="pres">
      <dgm:prSet presAssocID="{0295EAB8-2963-4781-8824-54F181223DFA}" presName="Name0" presStyleCnt="0">
        <dgm:presLayoutVars>
          <dgm:dir/>
          <dgm:animLvl val="lvl"/>
          <dgm:resizeHandles val="exact"/>
        </dgm:presLayoutVars>
      </dgm:prSet>
      <dgm:spPr/>
      <dgm:t>
        <a:bodyPr/>
        <a:lstStyle/>
        <a:p>
          <a:endParaRPr lang="en-GB"/>
        </a:p>
      </dgm:t>
    </dgm:pt>
    <dgm:pt modelId="{E6318887-297E-45CD-9A33-872C2DB41ECE}" type="pres">
      <dgm:prSet presAssocID="{7F25938C-6AC6-4FF8-B1F5-64E85C6C10F7}" presName="composite" presStyleCnt="0"/>
      <dgm:spPr/>
    </dgm:pt>
    <dgm:pt modelId="{DFF67A4A-9137-4EE3-8B8C-26F6756C26DB}" type="pres">
      <dgm:prSet presAssocID="{7F25938C-6AC6-4FF8-B1F5-64E85C6C10F7}" presName="parTx" presStyleLbl="alignNode1" presStyleIdx="0" presStyleCnt="3">
        <dgm:presLayoutVars>
          <dgm:chMax val="0"/>
          <dgm:chPref val="0"/>
          <dgm:bulletEnabled val="1"/>
        </dgm:presLayoutVars>
      </dgm:prSet>
      <dgm:spPr/>
      <dgm:t>
        <a:bodyPr/>
        <a:lstStyle/>
        <a:p>
          <a:endParaRPr lang="en-GB"/>
        </a:p>
      </dgm:t>
    </dgm:pt>
    <dgm:pt modelId="{B7D4D510-9241-4ABC-BE41-01C6FD805D95}" type="pres">
      <dgm:prSet presAssocID="{7F25938C-6AC6-4FF8-B1F5-64E85C6C10F7}" presName="desTx" presStyleLbl="alignAccFollowNode1" presStyleIdx="0" presStyleCnt="3" custLinFactNeighborX="-103" custLinFactNeighborY="-11">
        <dgm:presLayoutVars>
          <dgm:bulletEnabled val="1"/>
        </dgm:presLayoutVars>
      </dgm:prSet>
      <dgm:spPr/>
      <dgm:t>
        <a:bodyPr/>
        <a:lstStyle/>
        <a:p>
          <a:endParaRPr lang="en-GB"/>
        </a:p>
      </dgm:t>
    </dgm:pt>
    <dgm:pt modelId="{AA4763FF-1224-46FF-8B0F-2947BC269CC2}" type="pres">
      <dgm:prSet presAssocID="{FBD8BA75-FCA5-4EA6-8415-CBC888B48E7D}" presName="space" presStyleCnt="0"/>
      <dgm:spPr/>
    </dgm:pt>
    <dgm:pt modelId="{BB55697A-CB16-43D8-8104-E040CC650C87}" type="pres">
      <dgm:prSet presAssocID="{355C0C63-CDEF-406F-B727-CFD5DC68D5F2}" presName="composite" presStyleCnt="0"/>
      <dgm:spPr/>
    </dgm:pt>
    <dgm:pt modelId="{41525A3D-4FC6-4BA6-A429-764E23D4FC61}" type="pres">
      <dgm:prSet presAssocID="{355C0C63-CDEF-406F-B727-CFD5DC68D5F2}" presName="parTx" presStyleLbl="alignNode1" presStyleIdx="1" presStyleCnt="3">
        <dgm:presLayoutVars>
          <dgm:chMax val="0"/>
          <dgm:chPref val="0"/>
          <dgm:bulletEnabled val="1"/>
        </dgm:presLayoutVars>
      </dgm:prSet>
      <dgm:spPr/>
      <dgm:t>
        <a:bodyPr/>
        <a:lstStyle/>
        <a:p>
          <a:endParaRPr lang="en-GB"/>
        </a:p>
      </dgm:t>
    </dgm:pt>
    <dgm:pt modelId="{8D158841-17C8-4580-9208-738476F803F9}" type="pres">
      <dgm:prSet presAssocID="{355C0C63-CDEF-406F-B727-CFD5DC68D5F2}" presName="desTx" presStyleLbl="alignAccFollowNode1" presStyleIdx="1" presStyleCnt="3">
        <dgm:presLayoutVars>
          <dgm:bulletEnabled val="1"/>
        </dgm:presLayoutVars>
      </dgm:prSet>
      <dgm:spPr/>
      <dgm:t>
        <a:bodyPr/>
        <a:lstStyle/>
        <a:p>
          <a:endParaRPr lang="en-GB"/>
        </a:p>
      </dgm:t>
    </dgm:pt>
    <dgm:pt modelId="{00B6D56B-B5F0-4B0E-AC1C-07B50AF79463}" type="pres">
      <dgm:prSet presAssocID="{AA06DAC2-E670-44C9-92DA-B886569C2CAD}" presName="space" presStyleCnt="0"/>
      <dgm:spPr/>
    </dgm:pt>
    <dgm:pt modelId="{D598EA75-E2AD-4106-A0E1-7FCCF05864AA}" type="pres">
      <dgm:prSet presAssocID="{E09E7422-8674-4611-8B28-61B1109C032B}" presName="composite" presStyleCnt="0"/>
      <dgm:spPr/>
    </dgm:pt>
    <dgm:pt modelId="{ABD15F51-427C-4313-9CC1-5AF2629E57C7}" type="pres">
      <dgm:prSet presAssocID="{E09E7422-8674-4611-8B28-61B1109C032B}" presName="parTx" presStyleLbl="alignNode1" presStyleIdx="2" presStyleCnt="3">
        <dgm:presLayoutVars>
          <dgm:chMax val="0"/>
          <dgm:chPref val="0"/>
          <dgm:bulletEnabled val="1"/>
        </dgm:presLayoutVars>
      </dgm:prSet>
      <dgm:spPr/>
      <dgm:t>
        <a:bodyPr/>
        <a:lstStyle/>
        <a:p>
          <a:endParaRPr lang="en-GB"/>
        </a:p>
      </dgm:t>
    </dgm:pt>
    <dgm:pt modelId="{14EF5A42-8411-4887-88B3-0BBA09DF462A}" type="pres">
      <dgm:prSet presAssocID="{E09E7422-8674-4611-8B28-61B1109C032B}" presName="desTx" presStyleLbl="alignAccFollowNode1" presStyleIdx="2" presStyleCnt="3">
        <dgm:presLayoutVars>
          <dgm:bulletEnabled val="1"/>
        </dgm:presLayoutVars>
      </dgm:prSet>
      <dgm:spPr/>
      <dgm:t>
        <a:bodyPr/>
        <a:lstStyle/>
        <a:p>
          <a:endParaRPr lang="en-GB"/>
        </a:p>
      </dgm:t>
    </dgm:pt>
  </dgm:ptLst>
  <dgm:cxnLst>
    <dgm:cxn modelId="{D83BABB1-4D16-4C49-90AF-0D736D34D365}" type="presOf" srcId="{B44E4ABC-0478-4562-BD96-3A1D510FE2B1}" destId="{14EF5A42-8411-4887-88B3-0BBA09DF462A}" srcOrd="0" destOrd="2" presId="urn:microsoft.com/office/officeart/2005/8/layout/hList1"/>
    <dgm:cxn modelId="{68BA078C-2ACA-4858-BCCE-C5ABFC2B60E9}" srcId="{355C0C63-CDEF-406F-B727-CFD5DC68D5F2}" destId="{FD857E0D-F1F3-4391-9F86-1BD7DB896A87}" srcOrd="4" destOrd="0" parTransId="{E6FE7132-49C7-41C5-A778-961E6430CEB7}" sibTransId="{21A1DC96-C568-4B58-9014-DEBD7BF5A4B2}"/>
    <dgm:cxn modelId="{5835BE84-7119-459B-A10A-D4BE46B91D11}" srcId="{7F25938C-6AC6-4FF8-B1F5-64E85C6C10F7}" destId="{11F88C2B-9A07-4209-BF56-B880563D9615}" srcOrd="0" destOrd="0" parTransId="{8C6B7323-B52A-4D55-A5E1-04D31F3B2C66}" sibTransId="{E364B19E-2B99-48F5-9D1E-90770A7249F3}"/>
    <dgm:cxn modelId="{87E30D5E-2DCA-4083-B8BE-D74C0CE0D0D7}" srcId="{E09E7422-8674-4611-8B28-61B1109C032B}" destId="{A3430800-5C68-4C88-9C67-A19DE47EF3A0}" srcOrd="5" destOrd="0" parTransId="{49F23CBA-31D0-4085-940A-5AAAE72ACCE0}" sibTransId="{8E3EFAA9-7755-4F1B-A906-AFF33D9C1AB4}"/>
    <dgm:cxn modelId="{84DAB681-A4CA-4BB3-A288-57798A590473}" type="presOf" srcId="{355C0C63-CDEF-406F-B727-CFD5DC68D5F2}" destId="{41525A3D-4FC6-4BA6-A429-764E23D4FC61}" srcOrd="0" destOrd="0" presId="urn:microsoft.com/office/officeart/2005/8/layout/hList1"/>
    <dgm:cxn modelId="{31C03A41-7A78-48B1-8609-B975EFFA2132}" srcId="{355C0C63-CDEF-406F-B727-CFD5DC68D5F2}" destId="{6EDE1E56-449C-4A6D-8C7B-2B0AE82CF56B}" srcOrd="1" destOrd="0" parTransId="{0DEC7A07-959C-42B0-8F0F-AA0A12319A9B}" sibTransId="{5B79942D-219A-4C60-AD38-22242BBFA06A}"/>
    <dgm:cxn modelId="{7C1E48D7-60F7-4BB5-A388-A01FF26F1E0E}" srcId="{7F25938C-6AC6-4FF8-B1F5-64E85C6C10F7}" destId="{E59FE9EE-02F9-473E-99C2-BBDA931FFE7E}" srcOrd="3" destOrd="0" parTransId="{03931687-429D-4F9C-9FB0-FE08C91E7A84}" sibTransId="{9ED53496-9329-4F1F-B9EA-324A922EDECC}"/>
    <dgm:cxn modelId="{DB29C3FB-6F46-4F01-88BF-E431337F070E}" type="presOf" srcId="{89846FB4-3B66-4639-8F83-14F5CD55BD22}" destId="{B7D4D510-9241-4ABC-BE41-01C6FD805D95}" srcOrd="0" destOrd="2" presId="urn:microsoft.com/office/officeart/2005/8/layout/hList1"/>
    <dgm:cxn modelId="{4BA3A363-0B51-466F-9EDE-E301B5E88B94}" type="presOf" srcId="{50954761-333E-4644-991C-8C66C993264A}" destId="{8D158841-17C8-4580-9208-738476F803F9}" srcOrd="0" destOrd="3" presId="urn:microsoft.com/office/officeart/2005/8/layout/hList1"/>
    <dgm:cxn modelId="{E4B6A8B9-2946-4EE8-B423-FE72A36A2D16}" srcId="{0295EAB8-2963-4781-8824-54F181223DFA}" destId="{E09E7422-8674-4611-8B28-61B1109C032B}" srcOrd="2" destOrd="0" parTransId="{21CB51FF-EE12-42EC-B9AD-90BCA4FEA74C}" sibTransId="{2C82EE43-BE75-4462-8634-52FA55BA6935}"/>
    <dgm:cxn modelId="{D0E295B9-DF46-4C82-A5EE-9514353B6E19}" type="presOf" srcId="{5A86BD00-D21E-453D-AE06-D2E2D218D8B6}" destId="{14EF5A42-8411-4887-88B3-0BBA09DF462A}" srcOrd="0" destOrd="0" presId="urn:microsoft.com/office/officeart/2005/8/layout/hList1"/>
    <dgm:cxn modelId="{F1AD0F04-A3A4-412C-BBB9-C9ADEAAE0CC2}" srcId="{0295EAB8-2963-4781-8824-54F181223DFA}" destId="{7F25938C-6AC6-4FF8-B1F5-64E85C6C10F7}" srcOrd="0" destOrd="0" parTransId="{72C7FD3D-66E2-4A57-BB34-10161D7D1DAC}" sibTransId="{FBD8BA75-FCA5-4EA6-8415-CBC888B48E7D}"/>
    <dgm:cxn modelId="{2CAAEFF8-C8E6-45A0-B2F6-9908AF8E7168}" srcId="{E09E7422-8674-4611-8B28-61B1109C032B}" destId="{B44E4ABC-0478-4562-BD96-3A1D510FE2B1}" srcOrd="2" destOrd="0" parTransId="{78765158-AFBF-494D-8EE6-A6A087D23C02}" sibTransId="{7897CEAC-5B0C-4824-B25F-C42DBA840F55}"/>
    <dgm:cxn modelId="{8A14F8BA-F370-42E1-B13C-89C781FF2844}" type="presOf" srcId="{0295EAB8-2963-4781-8824-54F181223DFA}" destId="{39A5EE81-2E50-473D-9722-CE043BA6FF0D}" srcOrd="0" destOrd="0" presId="urn:microsoft.com/office/officeart/2005/8/layout/hList1"/>
    <dgm:cxn modelId="{530B4D6D-48D5-49DE-8E37-7ED7BDAC77A7}" srcId="{E09E7422-8674-4611-8B28-61B1109C032B}" destId="{5A86BD00-D21E-453D-AE06-D2E2D218D8B6}" srcOrd="0" destOrd="0" parTransId="{4FF7BD15-D775-447E-ACB4-CD6C2E71FA06}" sibTransId="{F02FE3A1-686F-4528-B3E0-E9CF311C2224}"/>
    <dgm:cxn modelId="{9170DB2D-B8AE-457C-AB7A-FB5A71227C62}" type="presOf" srcId="{05E3070C-629C-4BD6-9F73-4F993632F7FD}" destId="{14EF5A42-8411-4887-88B3-0BBA09DF462A}" srcOrd="0" destOrd="1" presId="urn:microsoft.com/office/officeart/2005/8/layout/hList1"/>
    <dgm:cxn modelId="{F11D3678-9BFF-461B-BEA5-638F60680D98}" type="presOf" srcId="{F238A062-0C3B-47E4-B9FA-9A4994CAA19F}" destId="{B7D4D510-9241-4ABC-BE41-01C6FD805D95}" srcOrd="0" destOrd="4" presId="urn:microsoft.com/office/officeart/2005/8/layout/hList1"/>
    <dgm:cxn modelId="{93A313DB-692E-46FC-AC6A-B8C1052DC074}" type="presOf" srcId="{7F25938C-6AC6-4FF8-B1F5-64E85C6C10F7}" destId="{DFF67A4A-9137-4EE3-8B8C-26F6756C26DB}" srcOrd="0" destOrd="0" presId="urn:microsoft.com/office/officeart/2005/8/layout/hList1"/>
    <dgm:cxn modelId="{370D4AA2-53CC-4775-8470-36E67BFB132B}" srcId="{E09E7422-8674-4611-8B28-61B1109C032B}" destId="{CF8A2813-580C-4D04-BA40-ED7AEC37D78D}" srcOrd="6" destOrd="0" parTransId="{87AB2DD7-0301-47AD-94ED-C4453CB86F62}" sibTransId="{67D670AF-EFDB-44EF-BE89-039B5A45FC30}"/>
    <dgm:cxn modelId="{3B0446C8-8848-4667-90FB-F9E06548B2DD}" type="presOf" srcId="{E09E7422-8674-4611-8B28-61B1109C032B}" destId="{ABD15F51-427C-4313-9CC1-5AF2629E57C7}" srcOrd="0" destOrd="0" presId="urn:microsoft.com/office/officeart/2005/8/layout/hList1"/>
    <dgm:cxn modelId="{6DD53711-F510-4071-9E1C-24A78DE3E957}" srcId="{E09E7422-8674-4611-8B28-61B1109C032B}" destId="{94C63E4C-2382-46FF-966F-CF470F3050B1}" srcOrd="3" destOrd="0" parTransId="{C23808EC-69B7-4CC3-8661-2D189A301D3F}" sibTransId="{DFBF64FA-1C85-4D80-9A56-EFDF119F424A}"/>
    <dgm:cxn modelId="{9A019143-C65B-45F7-9360-68041EF29C5E}" type="presOf" srcId="{CAF54036-9E7F-4F31-A079-492D1F2BE5C0}" destId="{14EF5A42-8411-4887-88B3-0BBA09DF462A}" srcOrd="0" destOrd="4" presId="urn:microsoft.com/office/officeart/2005/8/layout/hList1"/>
    <dgm:cxn modelId="{36D26D2B-F020-4BFE-99C6-62DA38D93455}" type="presOf" srcId="{CF8A2813-580C-4D04-BA40-ED7AEC37D78D}" destId="{14EF5A42-8411-4887-88B3-0BBA09DF462A}" srcOrd="0" destOrd="6" presId="urn:microsoft.com/office/officeart/2005/8/layout/hList1"/>
    <dgm:cxn modelId="{3B8C3566-1BE4-4893-BB23-B8D34867C941}" type="presOf" srcId="{6EDE1E56-449C-4A6D-8C7B-2B0AE82CF56B}" destId="{8D158841-17C8-4580-9208-738476F803F9}" srcOrd="0" destOrd="1" presId="urn:microsoft.com/office/officeart/2005/8/layout/hList1"/>
    <dgm:cxn modelId="{E3C683FA-EB84-445D-82C0-06443EE624F0}" srcId="{7F25938C-6AC6-4FF8-B1F5-64E85C6C10F7}" destId="{F238A062-0C3B-47E4-B9FA-9A4994CAA19F}" srcOrd="4" destOrd="0" parTransId="{7087116D-0E5C-45DE-B7A0-51026CD3D25F}" sibTransId="{B3C23784-EB69-4E19-9E2B-A513AB0B2CB5}"/>
    <dgm:cxn modelId="{86900F4C-FE86-43B4-9AF5-3D8F16EA0436}" type="presOf" srcId="{B69D53FE-6FED-472C-980A-7F9E209BD342}" destId="{B7D4D510-9241-4ABC-BE41-01C6FD805D95}" srcOrd="0" destOrd="1" presId="urn:microsoft.com/office/officeart/2005/8/layout/hList1"/>
    <dgm:cxn modelId="{1DA66D02-71D2-4EDC-81E3-327BE3B23060}" type="presOf" srcId="{810C4846-4A0D-4B2F-9B6D-5B62079A8E01}" destId="{8D158841-17C8-4580-9208-738476F803F9}" srcOrd="0" destOrd="0" presId="urn:microsoft.com/office/officeart/2005/8/layout/hList1"/>
    <dgm:cxn modelId="{2E3F3182-6C29-4C94-B9B5-228C41F9598F}" type="presOf" srcId="{BBB2CE80-2240-44E1-B961-F40FB68EB8B4}" destId="{8D158841-17C8-4580-9208-738476F803F9}" srcOrd="0" destOrd="2" presId="urn:microsoft.com/office/officeart/2005/8/layout/hList1"/>
    <dgm:cxn modelId="{D160FCEF-B60C-4699-B573-3C804F4BAAD7}" srcId="{7F25938C-6AC6-4FF8-B1F5-64E85C6C10F7}" destId="{B69D53FE-6FED-472C-980A-7F9E209BD342}" srcOrd="1" destOrd="0" parTransId="{670C65E7-AB54-4183-A116-B5B819D50FB9}" sibTransId="{6817ADC3-3236-4B8D-963D-35390D4FA6DD}"/>
    <dgm:cxn modelId="{05D20C2B-3AEE-48D6-A555-DF8903690511}" type="presOf" srcId="{562F4382-FEA1-43B6-AF12-2B22D950D8B6}" destId="{8D158841-17C8-4580-9208-738476F803F9}" srcOrd="0" destOrd="5" presId="urn:microsoft.com/office/officeart/2005/8/layout/hList1"/>
    <dgm:cxn modelId="{110071B2-DF52-48B2-8C97-B65AA7F615CD}" type="presOf" srcId="{A3430800-5C68-4C88-9C67-A19DE47EF3A0}" destId="{14EF5A42-8411-4887-88B3-0BBA09DF462A}" srcOrd="0" destOrd="5" presId="urn:microsoft.com/office/officeart/2005/8/layout/hList1"/>
    <dgm:cxn modelId="{C908CF8A-35E7-4984-9D81-4AABE75AC775}" srcId="{E09E7422-8674-4611-8B28-61B1109C032B}" destId="{05E3070C-629C-4BD6-9F73-4F993632F7FD}" srcOrd="1" destOrd="0" parTransId="{8ED805E9-C364-4E32-AD75-7954E4022C91}" sibTransId="{10E2903E-8EA3-441A-9626-7433D2B32CD2}"/>
    <dgm:cxn modelId="{D63E17B1-80AE-4388-9946-B10C005A1582}" srcId="{7F25938C-6AC6-4FF8-B1F5-64E85C6C10F7}" destId="{89846FB4-3B66-4639-8F83-14F5CD55BD22}" srcOrd="2" destOrd="0" parTransId="{57CB4073-8CBF-4F92-BECE-656AB359CEFC}" sibTransId="{563EA842-E4E6-4983-87C7-FFF900D49A8C}"/>
    <dgm:cxn modelId="{0BC64B4F-208D-4FD7-A82A-505E44A02E51}" srcId="{E09E7422-8674-4611-8B28-61B1109C032B}" destId="{CAF54036-9E7F-4F31-A079-492D1F2BE5C0}" srcOrd="4" destOrd="0" parTransId="{D93039C0-F9F0-4AC1-BBFE-3E6EA9E4EF98}" sibTransId="{7F98D865-A2F6-490D-8DC5-F5CF3837BEAA}"/>
    <dgm:cxn modelId="{6A3FADCB-1F04-439B-AA9E-B96E0A2E9AAB}" srcId="{355C0C63-CDEF-406F-B727-CFD5DC68D5F2}" destId="{BBB2CE80-2240-44E1-B961-F40FB68EB8B4}" srcOrd="2" destOrd="0" parTransId="{EDE2B2C9-1059-40C3-9F7A-F54829EE4B4F}" sibTransId="{529FE866-9AEC-4C68-BF89-059F179CB8B4}"/>
    <dgm:cxn modelId="{CE2D24D0-7DFF-43EA-AADD-B658CF571E9B}" srcId="{355C0C63-CDEF-406F-B727-CFD5DC68D5F2}" destId="{810C4846-4A0D-4B2F-9B6D-5B62079A8E01}" srcOrd="0" destOrd="0" parTransId="{AEABE753-16A3-42FB-97ED-666739196712}" sibTransId="{AC791755-4C80-4587-A1ED-148613E7C93A}"/>
    <dgm:cxn modelId="{EBBE1B28-1FA3-4B30-A83C-11A2BD75F698}" type="presOf" srcId="{E59FE9EE-02F9-473E-99C2-BBDA931FFE7E}" destId="{B7D4D510-9241-4ABC-BE41-01C6FD805D95}" srcOrd="0" destOrd="3" presId="urn:microsoft.com/office/officeart/2005/8/layout/hList1"/>
    <dgm:cxn modelId="{FC6A5288-E506-4689-9791-DD8660DA6B57}" type="presOf" srcId="{FD857E0D-F1F3-4391-9F86-1BD7DB896A87}" destId="{8D158841-17C8-4580-9208-738476F803F9}" srcOrd="0" destOrd="4" presId="urn:microsoft.com/office/officeart/2005/8/layout/hList1"/>
    <dgm:cxn modelId="{89BCD04D-2FA0-495C-B050-6DA7F6A19673}" srcId="{355C0C63-CDEF-406F-B727-CFD5DC68D5F2}" destId="{50954761-333E-4644-991C-8C66C993264A}" srcOrd="3" destOrd="0" parTransId="{B02DC3F0-E080-4918-821E-21E4BBBA1E9C}" sibTransId="{D3B4C9AB-ED58-431F-AF6E-32CBF5025753}"/>
    <dgm:cxn modelId="{E40D0A4E-188C-475C-AFDE-20CF4ACE8EFA}" type="presOf" srcId="{94C63E4C-2382-46FF-966F-CF470F3050B1}" destId="{14EF5A42-8411-4887-88B3-0BBA09DF462A}" srcOrd="0" destOrd="3" presId="urn:microsoft.com/office/officeart/2005/8/layout/hList1"/>
    <dgm:cxn modelId="{D9C06B7E-6439-4C75-833C-EEDFD3E0C1C6}" srcId="{0295EAB8-2963-4781-8824-54F181223DFA}" destId="{355C0C63-CDEF-406F-B727-CFD5DC68D5F2}" srcOrd="1" destOrd="0" parTransId="{ECCBE2A3-866A-4F49-BF03-A5A69B946A39}" sibTransId="{AA06DAC2-E670-44C9-92DA-B886569C2CAD}"/>
    <dgm:cxn modelId="{1E4FB686-21FB-4ADC-B7EA-F329FEB34F34}" type="presOf" srcId="{11F88C2B-9A07-4209-BF56-B880563D9615}" destId="{B7D4D510-9241-4ABC-BE41-01C6FD805D95}" srcOrd="0" destOrd="0" presId="urn:microsoft.com/office/officeart/2005/8/layout/hList1"/>
    <dgm:cxn modelId="{8B02B227-13BF-42E6-AC1D-080976E0A2DB}" srcId="{355C0C63-CDEF-406F-B727-CFD5DC68D5F2}" destId="{562F4382-FEA1-43B6-AF12-2B22D950D8B6}" srcOrd="5" destOrd="0" parTransId="{0A3BD806-42BB-4761-B5AB-C2C29C1B585D}" sibTransId="{78139762-B257-413E-946A-F902C90ED535}"/>
    <dgm:cxn modelId="{D597A199-0931-408F-8B4D-29B5608DE398}" type="presParOf" srcId="{39A5EE81-2E50-473D-9722-CE043BA6FF0D}" destId="{E6318887-297E-45CD-9A33-872C2DB41ECE}" srcOrd="0" destOrd="0" presId="urn:microsoft.com/office/officeart/2005/8/layout/hList1"/>
    <dgm:cxn modelId="{E4DC4F24-2A03-4ED4-A835-DD10EFE4F574}" type="presParOf" srcId="{E6318887-297E-45CD-9A33-872C2DB41ECE}" destId="{DFF67A4A-9137-4EE3-8B8C-26F6756C26DB}" srcOrd="0" destOrd="0" presId="urn:microsoft.com/office/officeart/2005/8/layout/hList1"/>
    <dgm:cxn modelId="{30A59B94-88AF-4E8F-AFF9-871FCAF86139}" type="presParOf" srcId="{E6318887-297E-45CD-9A33-872C2DB41ECE}" destId="{B7D4D510-9241-4ABC-BE41-01C6FD805D95}" srcOrd="1" destOrd="0" presId="urn:microsoft.com/office/officeart/2005/8/layout/hList1"/>
    <dgm:cxn modelId="{B96BDD00-5C9A-49F8-92E7-B819E7D41B8A}" type="presParOf" srcId="{39A5EE81-2E50-473D-9722-CE043BA6FF0D}" destId="{AA4763FF-1224-46FF-8B0F-2947BC269CC2}" srcOrd="1" destOrd="0" presId="urn:microsoft.com/office/officeart/2005/8/layout/hList1"/>
    <dgm:cxn modelId="{EBBFF631-4A8C-4F15-9440-E263B0CB7EAE}" type="presParOf" srcId="{39A5EE81-2E50-473D-9722-CE043BA6FF0D}" destId="{BB55697A-CB16-43D8-8104-E040CC650C87}" srcOrd="2" destOrd="0" presId="urn:microsoft.com/office/officeart/2005/8/layout/hList1"/>
    <dgm:cxn modelId="{6A6A8D8D-89A7-4F2E-9970-6D94077A7FF2}" type="presParOf" srcId="{BB55697A-CB16-43D8-8104-E040CC650C87}" destId="{41525A3D-4FC6-4BA6-A429-764E23D4FC61}" srcOrd="0" destOrd="0" presId="urn:microsoft.com/office/officeart/2005/8/layout/hList1"/>
    <dgm:cxn modelId="{172A63CC-F641-4B0D-A341-58EC712542E9}" type="presParOf" srcId="{BB55697A-CB16-43D8-8104-E040CC650C87}" destId="{8D158841-17C8-4580-9208-738476F803F9}" srcOrd="1" destOrd="0" presId="urn:microsoft.com/office/officeart/2005/8/layout/hList1"/>
    <dgm:cxn modelId="{6BDACC63-5DD2-4FBB-A6F6-132717F446DC}" type="presParOf" srcId="{39A5EE81-2E50-473D-9722-CE043BA6FF0D}" destId="{00B6D56B-B5F0-4B0E-AC1C-07B50AF79463}" srcOrd="3" destOrd="0" presId="urn:microsoft.com/office/officeart/2005/8/layout/hList1"/>
    <dgm:cxn modelId="{2EAE9BB0-7BA8-46E3-AB7C-8B43B06F08D5}" type="presParOf" srcId="{39A5EE81-2E50-473D-9722-CE043BA6FF0D}" destId="{D598EA75-E2AD-4106-A0E1-7FCCF05864AA}" srcOrd="4" destOrd="0" presId="urn:microsoft.com/office/officeart/2005/8/layout/hList1"/>
    <dgm:cxn modelId="{98CA700F-2E54-4F29-98A7-B0BFF084BCAE}" type="presParOf" srcId="{D598EA75-E2AD-4106-A0E1-7FCCF05864AA}" destId="{ABD15F51-427C-4313-9CC1-5AF2629E57C7}" srcOrd="0" destOrd="0" presId="urn:microsoft.com/office/officeart/2005/8/layout/hList1"/>
    <dgm:cxn modelId="{80D84FF9-23F8-4E38-9FDE-AB9451D22B73}" type="presParOf" srcId="{D598EA75-E2AD-4106-A0E1-7FCCF05864AA}" destId="{14EF5A42-8411-4887-88B3-0BBA09DF462A}"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5E0FD80-4413-4636-BD8C-1C291D72BAAC}" type="doc">
      <dgm:prSet loTypeId="urn:microsoft.com/office/officeart/2005/8/layout/hList1" loCatId="list" qsTypeId="urn:microsoft.com/office/officeart/2005/8/quickstyle/simple1" qsCatId="simple" csTypeId="urn:microsoft.com/office/officeart/2005/8/colors/accent3_2" csCatId="accent3" phldr="1"/>
      <dgm:spPr/>
      <dgm:t>
        <a:bodyPr/>
        <a:lstStyle/>
        <a:p>
          <a:endParaRPr lang="en-GB"/>
        </a:p>
      </dgm:t>
    </dgm:pt>
    <dgm:pt modelId="{65AEBF54-73C5-4021-8779-1B7CF769D05F}">
      <dgm:prSet phldrT="[Text]"/>
      <dgm:spPr/>
      <dgm:t>
        <a:bodyPr/>
        <a:lstStyle/>
        <a:p>
          <a:r>
            <a:rPr lang="en-GB" b="1" dirty="0" smtClean="0"/>
            <a:t>Practical Skills</a:t>
          </a:r>
          <a:endParaRPr lang="en-GB" dirty="0"/>
        </a:p>
      </dgm:t>
    </dgm:pt>
    <dgm:pt modelId="{BC4312B4-4174-4336-924F-C12DD3EEE22F}" type="parTrans" cxnId="{6C885C11-41CF-4EC3-BBC8-CE07E8BCF713}">
      <dgm:prSet/>
      <dgm:spPr/>
      <dgm:t>
        <a:bodyPr/>
        <a:lstStyle/>
        <a:p>
          <a:endParaRPr lang="en-GB"/>
        </a:p>
      </dgm:t>
    </dgm:pt>
    <dgm:pt modelId="{F08DCA7D-100A-4FC2-AB93-4ED7AA604AAB}" type="sibTrans" cxnId="{6C885C11-41CF-4EC3-BBC8-CE07E8BCF713}">
      <dgm:prSet/>
      <dgm:spPr/>
      <dgm:t>
        <a:bodyPr/>
        <a:lstStyle/>
        <a:p>
          <a:endParaRPr lang="en-GB"/>
        </a:p>
      </dgm:t>
    </dgm:pt>
    <dgm:pt modelId="{C01BDF0D-31D4-40FC-9759-9F28F5485CAD}">
      <dgm:prSet phldrT="[Text]"/>
      <dgm:spPr/>
      <dgm:t>
        <a:bodyPr/>
        <a:lstStyle/>
        <a:p>
          <a:r>
            <a:rPr lang="en-GB" dirty="0" smtClean="0"/>
            <a:t>Keyboard Skills</a:t>
          </a:r>
          <a:endParaRPr lang="en-GB" dirty="0"/>
        </a:p>
      </dgm:t>
    </dgm:pt>
    <dgm:pt modelId="{64D67510-B611-430B-9836-3BD00DAD734A}" type="parTrans" cxnId="{CC1A06D7-5737-44E2-944E-8046C0FBCEB4}">
      <dgm:prSet/>
      <dgm:spPr/>
      <dgm:t>
        <a:bodyPr/>
        <a:lstStyle/>
        <a:p>
          <a:endParaRPr lang="en-GB"/>
        </a:p>
      </dgm:t>
    </dgm:pt>
    <dgm:pt modelId="{50BCFED2-01DE-4ADB-9CA1-8057A11462F3}" type="sibTrans" cxnId="{CC1A06D7-5737-44E2-944E-8046C0FBCEB4}">
      <dgm:prSet/>
      <dgm:spPr/>
      <dgm:t>
        <a:bodyPr/>
        <a:lstStyle/>
        <a:p>
          <a:endParaRPr lang="en-GB"/>
        </a:p>
      </dgm:t>
    </dgm:pt>
    <dgm:pt modelId="{6F9F691F-72FA-4FD1-9E69-43091BC42F1B}">
      <dgm:prSet phldrT="[Text]"/>
      <dgm:spPr/>
      <dgm:t>
        <a:bodyPr/>
        <a:lstStyle/>
        <a:p>
          <a:r>
            <a:rPr lang="en-GB" b="1" dirty="0" smtClean="0"/>
            <a:t>Thinking Skills</a:t>
          </a:r>
          <a:endParaRPr lang="en-GB" dirty="0"/>
        </a:p>
      </dgm:t>
    </dgm:pt>
    <dgm:pt modelId="{D2F5FA6B-CCFC-40EF-A4DF-26708C66A2AA}" type="parTrans" cxnId="{E544D100-2F0C-4BB7-B097-7189B9A250F0}">
      <dgm:prSet/>
      <dgm:spPr/>
      <dgm:t>
        <a:bodyPr/>
        <a:lstStyle/>
        <a:p>
          <a:endParaRPr lang="en-GB"/>
        </a:p>
      </dgm:t>
    </dgm:pt>
    <dgm:pt modelId="{D9C4DB4D-57C6-41E3-8293-69E0DDEA970A}" type="sibTrans" cxnId="{E544D100-2F0C-4BB7-B097-7189B9A250F0}">
      <dgm:prSet/>
      <dgm:spPr/>
      <dgm:t>
        <a:bodyPr/>
        <a:lstStyle/>
        <a:p>
          <a:endParaRPr lang="en-GB"/>
        </a:p>
      </dgm:t>
    </dgm:pt>
    <dgm:pt modelId="{323C0268-D2AB-4830-BF87-F170AA340B11}">
      <dgm:prSet phldrT="[Text]"/>
      <dgm:spPr/>
      <dgm:t>
        <a:bodyPr/>
        <a:lstStyle/>
        <a:p>
          <a:r>
            <a:rPr lang="en-GB" b="1" dirty="0" smtClean="0"/>
            <a:t>Creative Skills</a:t>
          </a:r>
          <a:endParaRPr lang="en-GB" dirty="0"/>
        </a:p>
      </dgm:t>
    </dgm:pt>
    <dgm:pt modelId="{E70B9533-C011-4630-9EAF-7C51BFCB0F3B}" type="parTrans" cxnId="{3C582F9C-47E9-4652-AD09-4B1A5CDE8A3D}">
      <dgm:prSet/>
      <dgm:spPr/>
      <dgm:t>
        <a:bodyPr/>
        <a:lstStyle/>
        <a:p>
          <a:endParaRPr lang="en-GB"/>
        </a:p>
      </dgm:t>
    </dgm:pt>
    <dgm:pt modelId="{E363FC00-DFE2-42A3-81B3-1665774A5F53}" type="sibTrans" cxnId="{3C582F9C-47E9-4652-AD09-4B1A5CDE8A3D}">
      <dgm:prSet/>
      <dgm:spPr/>
      <dgm:t>
        <a:bodyPr/>
        <a:lstStyle/>
        <a:p>
          <a:endParaRPr lang="en-GB"/>
        </a:p>
      </dgm:t>
    </dgm:pt>
    <dgm:pt modelId="{FBD03E36-E4ED-4260-B5F6-74F44B37592C}">
      <dgm:prSet phldrT="[Text]"/>
      <dgm:spPr/>
      <dgm:t>
        <a:bodyPr/>
        <a:lstStyle/>
        <a:p>
          <a:r>
            <a:rPr lang="en-GB" dirty="0" smtClean="0"/>
            <a:t>Acting, singing or performance</a:t>
          </a:r>
          <a:endParaRPr lang="en-GB" dirty="0"/>
        </a:p>
      </dgm:t>
    </dgm:pt>
    <dgm:pt modelId="{A1BD7A19-49DB-484B-9FD3-255256F55850}" type="parTrans" cxnId="{080B88AD-9E10-4957-8670-BA4E21187E79}">
      <dgm:prSet/>
      <dgm:spPr/>
      <dgm:t>
        <a:bodyPr/>
        <a:lstStyle/>
        <a:p>
          <a:endParaRPr lang="en-GB"/>
        </a:p>
      </dgm:t>
    </dgm:pt>
    <dgm:pt modelId="{D646DA38-94A1-43C5-894C-7932BB8FCCEA}" type="sibTrans" cxnId="{080B88AD-9E10-4957-8670-BA4E21187E79}">
      <dgm:prSet/>
      <dgm:spPr/>
      <dgm:t>
        <a:bodyPr/>
        <a:lstStyle/>
        <a:p>
          <a:endParaRPr lang="en-GB"/>
        </a:p>
      </dgm:t>
    </dgm:pt>
    <dgm:pt modelId="{BBF1E0B7-E58D-437A-85E0-3D34AC2B26D8}">
      <dgm:prSet/>
      <dgm:spPr/>
      <dgm:t>
        <a:bodyPr/>
        <a:lstStyle/>
        <a:p>
          <a:r>
            <a:rPr lang="en-GB" dirty="0" smtClean="0"/>
            <a:t>First Aid</a:t>
          </a:r>
        </a:p>
      </dgm:t>
    </dgm:pt>
    <dgm:pt modelId="{A0CCE971-E290-450B-82AD-BA04A1369F75}" type="parTrans" cxnId="{00DCCF89-0B5B-415F-896F-445C0D7D5F30}">
      <dgm:prSet/>
      <dgm:spPr/>
      <dgm:t>
        <a:bodyPr/>
        <a:lstStyle/>
        <a:p>
          <a:endParaRPr lang="en-GB"/>
        </a:p>
      </dgm:t>
    </dgm:pt>
    <dgm:pt modelId="{9BA71676-6164-4AD4-9B93-9206D2660A96}" type="sibTrans" cxnId="{00DCCF89-0B5B-415F-896F-445C0D7D5F30}">
      <dgm:prSet/>
      <dgm:spPr/>
      <dgm:t>
        <a:bodyPr/>
        <a:lstStyle/>
        <a:p>
          <a:endParaRPr lang="en-GB"/>
        </a:p>
      </dgm:t>
    </dgm:pt>
    <dgm:pt modelId="{3B1CF17B-4BDE-45C8-A54B-31319C6D63DC}">
      <dgm:prSet/>
      <dgm:spPr/>
      <dgm:t>
        <a:bodyPr/>
        <a:lstStyle/>
        <a:p>
          <a:r>
            <a:rPr lang="en-GB" smtClean="0"/>
            <a:t>Handling money</a:t>
          </a:r>
          <a:endParaRPr lang="en-GB" dirty="0" smtClean="0"/>
        </a:p>
      </dgm:t>
    </dgm:pt>
    <dgm:pt modelId="{3226B30A-D8F3-4F25-9FB6-FA29AE36521E}" type="parTrans" cxnId="{77F3C493-52C5-4AB2-8A21-272FE40EB5B0}">
      <dgm:prSet/>
      <dgm:spPr/>
      <dgm:t>
        <a:bodyPr/>
        <a:lstStyle/>
        <a:p>
          <a:endParaRPr lang="en-GB"/>
        </a:p>
      </dgm:t>
    </dgm:pt>
    <dgm:pt modelId="{F941F701-6DB4-4261-A4C0-9D71D8E7BE07}" type="sibTrans" cxnId="{77F3C493-52C5-4AB2-8A21-272FE40EB5B0}">
      <dgm:prSet/>
      <dgm:spPr/>
      <dgm:t>
        <a:bodyPr/>
        <a:lstStyle/>
        <a:p>
          <a:endParaRPr lang="en-GB"/>
        </a:p>
      </dgm:t>
    </dgm:pt>
    <dgm:pt modelId="{70043014-FB82-46FC-86C0-96A6303C08F6}">
      <dgm:prSet/>
      <dgm:spPr/>
      <dgm:t>
        <a:bodyPr/>
        <a:lstStyle/>
        <a:p>
          <a:r>
            <a:rPr lang="en-GB" dirty="0" smtClean="0"/>
            <a:t>Following Instructions</a:t>
          </a:r>
        </a:p>
      </dgm:t>
    </dgm:pt>
    <dgm:pt modelId="{9335F340-82EB-471D-9963-59504E4D1F50}" type="parTrans" cxnId="{5FD42569-365F-4BB3-BF94-5094B809CADB}">
      <dgm:prSet/>
      <dgm:spPr/>
      <dgm:t>
        <a:bodyPr/>
        <a:lstStyle/>
        <a:p>
          <a:endParaRPr lang="en-GB"/>
        </a:p>
      </dgm:t>
    </dgm:pt>
    <dgm:pt modelId="{D2393971-00C5-4B58-BD5C-05FCE677F2C0}" type="sibTrans" cxnId="{5FD42569-365F-4BB3-BF94-5094B809CADB}">
      <dgm:prSet/>
      <dgm:spPr/>
      <dgm:t>
        <a:bodyPr/>
        <a:lstStyle/>
        <a:p>
          <a:endParaRPr lang="en-GB"/>
        </a:p>
      </dgm:t>
    </dgm:pt>
    <dgm:pt modelId="{6582E8D7-5CDA-45B0-A437-DC92364322D5}">
      <dgm:prSet/>
      <dgm:spPr/>
      <dgm:t>
        <a:bodyPr/>
        <a:lstStyle/>
        <a:p>
          <a:r>
            <a:rPr lang="en-GB" dirty="0" smtClean="0"/>
            <a:t>Using a computer</a:t>
          </a:r>
        </a:p>
      </dgm:t>
    </dgm:pt>
    <dgm:pt modelId="{2C98A95B-34F2-4CC8-8011-D4AA7D8D9A67}" type="parTrans" cxnId="{D7B3F581-4906-4293-879E-D27F813FAB43}">
      <dgm:prSet/>
      <dgm:spPr/>
      <dgm:t>
        <a:bodyPr/>
        <a:lstStyle/>
        <a:p>
          <a:endParaRPr lang="en-GB"/>
        </a:p>
      </dgm:t>
    </dgm:pt>
    <dgm:pt modelId="{E87D32C4-5F1D-4819-A439-3B7C439E6098}" type="sibTrans" cxnId="{D7B3F581-4906-4293-879E-D27F813FAB43}">
      <dgm:prSet/>
      <dgm:spPr/>
      <dgm:t>
        <a:bodyPr/>
        <a:lstStyle/>
        <a:p>
          <a:endParaRPr lang="en-GB"/>
        </a:p>
      </dgm:t>
    </dgm:pt>
    <dgm:pt modelId="{F7C2A431-F1AA-44D6-91D8-D204BECEF860}">
      <dgm:prSet/>
      <dgm:spPr/>
      <dgm:t>
        <a:bodyPr/>
        <a:lstStyle/>
        <a:p>
          <a:r>
            <a:rPr lang="en-GB" dirty="0" smtClean="0"/>
            <a:t>Using e-mail</a:t>
          </a:r>
        </a:p>
      </dgm:t>
    </dgm:pt>
    <dgm:pt modelId="{D991961F-1C57-4A09-BB7F-0C81026E06A3}" type="parTrans" cxnId="{254209C7-8501-42C5-A60A-62CD8F52F185}">
      <dgm:prSet/>
      <dgm:spPr/>
      <dgm:t>
        <a:bodyPr/>
        <a:lstStyle/>
        <a:p>
          <a:endParaRPr lang="en-GB"/>
        </a:p>
      </dgm:t>
    </dgm:pt>
    <dgm:pt modelId="{542AE12F-7AA8-4127-BFDD-61B2A47E3227}" type="sibTrans" cxnId="{254209C7-8501-42C5-A60A-62CD8F52F185}">
      <dgm:prSet/>
      <dgm:spPr/>
      <dgm:t>
        <a:bodyPr/>
        <a:lstStyle/>
        <a:p>
          <a:endParaRPr lang="en-GB"/>
        </a:p>
      </dgm:t>
    </dgm:pt>
    <dgm:pt modelId="{20F80345-815D-4705-B1A0-951DDE57C584}">
      <dgm:prSet/>
      <dgm:spPr/>
      <dgm:t>
        <a:bodyPr/>
        <a:lstStyle/>
        <a:p>
          <a:r>
            <a:rPr lang="en-GB" dirty="0" smtClean="0"/>
            <a:t>Web Design</a:t>
          </a:r>
        </a:p>
      </dgm:t>
    </dgm:pt>
    <dgm:pt modelId="{6570ECF2-0043-4D6D-8423-D465A85325BD}" type="parTrans" cxnId="{FADDBF95-2025-4D2C-9EF2-A2658B47E5A0}">
      <dgm:prSet/>
      <dgm:spPr/>
      <dgm:t>
        <a:bodyPr/>
        <a:lstStyle/>
        <a:p>
          <a:endParaRPr lang="en-GB"/>
        </a:p>
      </dgm:t>
    </dgm:pt>
    <dgm:pt modelId="{B83DDC1B-5642-4115-91EC-6C74D5453ABB}" type="sibTrans" cxnId="{FADDBF95-2025-4D2C-9EF2-A2658B47E5A0}">
      <dgm:prSet/>
      <dgm:spPr/>
      <dgm:t>
        <a:bodyPr/>
        <a:lstStyle/>
        <a:p>
          <a:endParaRPr lang="en-GB"/>
        </a:p>
      </dgm:t>
    </dgm:pt>
    <dgm:pt modelId="{BFC6A544-1198-4975-87FE-C77546D488F3}">
      <dgm:prSet/>
      <dgm:spPr/>
      <dgm:t>
        <a:bodyPr/>
        <a:lstStyle/>
        <a:p>
          <a:endParaRPr lang="en-GB" dirty="0" smtClean="0"/>
        </a:p>
      </dgm:t>
    </dgm:pt>
    <dgm:pt modelId="{59106B97-4CF9-4DF1-9AED-C62D5C71B494}" type="parTrans" cxnId="{5DA2FDAE-F3EB-47A9-87EE-278C6703A369}">
      <dgm:prSet/>
      <dgm:spPr/>
      <dgm:t>
        <a:bodyPr/>
        <a:lstStyle/>
        <a:p>
          <a:endParaRPr lang="en-GB"/>
        </a:p>
      </dgm:t>
    </dgm:pt>
    <dgm:pt modelId="{CC5A6C6F-317B-4E75-9F51-A76F8FDA5531}" type="sibTrans" cxnId="{5DA2FDAE-F3EB-47A9-87EE-278C6703A369}">
      <dgm:prSet/>
      <dgm:spPr/>
      <dgm:t>
        <a:bodyPr/>
        <a:lstStyle/>
        <a:p>
          <a:endParaRPr lang="en-GB"/>
        </a:p>
      </dgm:t>
    </dgm:pt>
    <dgm:pt modelId="{159AABEC-DDC9-48C6-9604-947F526B5F36}">
      <dgm:prSet/>
      <dgm:spPr/>
      <dgm:t>
        <a:bodyPr/>
        <a:lstStyle/>
        <a:p>
          <a:r>
            <a:rPr lang="en-GB" dirty="0" smtClean="0"/>
            <a:t>Coming up with original ideas</a:t>
          </a:r>
        </a:p>
      </dgm:t>
    </dgm:pt>
    <dgm:pt modelId="{02D3C2E7-8C90-40B8-AD20-2F306FF87B5D}" type="parTrans" cxnId="{AF6E411B-A667-4BCC-A4BC-ACF1DFA68F18}">
      <dgm:prSet/>
      <dgm:spPr/>
      <dgm:t>
        <a:bodyPr/>
        <a:lstStyle/>
        <a:p>
          <a:endParaRPr lang="en-GB"/>
        </a:p>
      </dgm:t>
    </dgm:pt>
    <dgm:pt modelId="{B49154BC-C80C-4D7D-8C08-FB98915AB6CA}" type="sibTrans" cxnId="{AF6E411B-A667-4BCC-A4BC-ACF1DFA68F18}">
      <dgm:prSet/>
      <dgm:spPr/>
      <dgm:t>
        <a:bodyPr/>
        <a:lstStyle/>
        <a:p>
          <a:endParaRPr lang="en-GB"/>
        </a:p>
      </dgm:t>
    </dgm:pt>
    <dgm:pt modelId="{61476896-3E80-461D-8E5F-4BE0E6509D52}">
      <dgm:prSet/>
      <dgm:spPr/>
      <dgm:t>
        <a:bodyPr/>
        <a:lstStyle/>
        <a:p>
          <a:r>
            <a:rPr lang="en-GB" smtClean="0"/>
            <a:t>Planning</a:t>
          </a:r>
          <a:endParaRPr lang="en-GB" dirty="0" smtClean="0"/>
        </a:p>
      </dgm:t>
    </dgm:pt>
    <dgm:pt modelId="{361CB529-4573-430B-A369-B4AA163D364E}" type="parTrans" cxnId="{23DB4737-1625-4606-AC46-02BBD2C1C45C}">
      <dgm:prSet/>
      <dgm:spPr/>
      <dgm:t>
        <a:bodyPr/>
        <a:lstStyle/>
        <a:p>
          <a:endParaRPr lang="en-GB"/>
        </a:p>
      </dgm:t>
    </dgm:pt>
    <dgm:pt modelId="{B7F121BA-5535-49D5-9267-D344A9F545D7}" type="sibTrans" cxnId="{23DB4737-1625-4606-AC46-02BBD2C1C45C}">
      <dgm:prSet/>
      <dgm:spPr/>
      <dgm:t>
        <a:bodyPr/>
        <a:lstStyle/>
        <a:p>
          <a:endParaRPr lang="en-GB"/>
        </a:p>
      </dgm:t>
    </dgm:pt>
    <dgm:pt modelId="{39AD2505-B0B9-41FA-A1D7-E1DDFDD9995E}">
      <dgm:prSet/>
      <dgm:spPr/>
      <dgm:t>
        <a:bodyPr/>
        <a:lstStyle/>
        <a:p>
          <a:r>
            <a:rPr lang="en-GB" dirty="0" smtClean="0"/>
            <a:t>Designing</a:t>
          </a:r>
        </a:p>
      </dgm:t>
    </dgm:pt>
    <dgm:pt modelId="{4F704B5B-8F1C-4D61-AB18-4BDBFA7A1E10}" type="parTrans" cxnId="{54F2D507-1A05-4D59-AB7C-5CE163EB3108}">
      <dgm:prSet/>
      <dgm:spPr/>
      <dgm:t>
        <a:bodyPr/>
        <a:lstStyle/>
        <a:p>
          <a:endParaRPr lang="en-GB"/>
        </a:p>
      </dgm:t>
    </dgm:pt>
    <dgm:pt modelId="{B5C77A37-706B-4E37-9216-0E5E80E594BC}" type="sibTrans" cxnId="{54F2D507-1A05-4D59-AB7C-5CE163EB3108}">
      <dgm:prSet/>
      <dgm:spPr/>
      <dgm:t>
        <a:bodyPr/>
        <a:lstStyle/>
        <a:p>
          <a:endParaRPr lang="en-GB"/>
        </a:p>
      </dgm:t>
    </dgm:pt>
    <dgm:pt modelId="{C2F97B61-8565-4EC0-A54B-97FF442DA19A}">
      <dgm:prSet/>
      <dgm:spPr/>
      <dgm:t>
        <a:bodyPr/>
        <a:lstStyle/>
        <a:p>
          <a:r>
            <a:rPr lang="en-GB" dirty="0" smtClean="0"/>
            <a:t>Budgeting</a:t>
          </a:r>
        </a:p>
      </dgm:t>
    </dgm:pt>
    <dgm:pt modelId="{AE50109E-08A0-4AC0-BBB4-7DD75BCA20B8}" type="parTrans" cxnId="{182AD5D1-963F-4301-A2ED-7CE05F29CBDA}">
      <dgm:prSet/>
      <dgm:spPr/>
      <dgm:t>
        <a:bodyPr/>
        <a:lstStyle/>
        <a:p>
          <a:endParaRPr lang="en-GB"/>
        </a:p>
      </dgm:t>
    </dgm:pt>
    <dgm:pt modelId="{B7C876EC-A3E8-4FC7-94EB-823728438FFE}" type="sibTrans" cxnId="{182AD5D1-963F-4301-A2ED-7CE05F29CBDA}">
      <dgm:prSet/>
      <dgm:spPr/>
      <dgm:t>
        <a:bodyPr/>
        <a:lstStyle/>
        <a:p>
          <a:endParaRPr lang="en-GB"/>
        </a:p>
      </dgm:t>
    </dgm:pt>
    <dgm:pt modelId="{990AF8E6-A2DB-4FA2-A27A-CBD9CD9158E0}">
      <dgm:prSet/>
      <dgm:spPr/>
      <dgm:t>
        <a:bodyPr/>
        <a:lstStyle/>
        <a:p>
          <a:r>
            <a:rPr lang="en-GB" smtClean="0"/>
            <a:t>Paying Bills</a:t>
          </a:r>
          <a:endParaRPr lang="en-GB" dirty="0" smtClean="0"/>
        </a:p>
      </dgm:t>
    </dgm:pt>
    <dgm:pt modelId="{3BE4D1D4-34D6-433C-92E8-239E70EE6545}" type="parTrans" cxnId="{D5AF5C79-39B1-46CB-9667-7E57CC046CA8}">
      <dgm:prSet/>
      <dgm:spPr/>
      <dgm:t>
        <a:bodyPr/>
        <a:lstStyle/>
        <a:p>
          <a:endParaRPr lang="en-GB"/>
        </a:p>
      </dgm:t>
    </dgm:pt>
    <dgm:pt modelId="{9E76C38F-70C0-4502-9706-499A14682067}" type="sibTrans" cxnId="{D5AF5C79-39B1-46CB-9667-7E57CC046CA8}">
      <dgm:prSet/>
      <dgm:spPr/>
      <dgm:t>
        <a:bodyPr/>
        <a:lstStyle/>
        <a:p>
          <a:endParaRPr lang="en-GB"/>
        </a:p>
      </dgm:t>
    </dgm:pt>
    <dgm:pt modelId="{84B30A4D-86FA-47AE-A67E-76654AD9E939}">
      <dgm:prSet/>
      <dgm:spPr/>
      <dgm:t>
        <a:bodyPr/>
        <a:lstStyle/>
        <a:p>
          <a:r>
            <a:rPr lang="en-GB" smtClean="0"/>
            <a:t>Calculating</a:t>
          </a:r>
          <a:endParaRPr lang="en-GB" dirty="0" smtClean="0"/>
        </a:p>
      </dgm:t>
    </dgm:pt>
    <dgm:pt modelId="{2A102A19-BC26-41F7-911D-1D31040AB851}" type="parTrans" cxnId="{1CB69579-F930-471B-BFAF-74D8BCDFFB6B}">
      <dgm:prSet/>
      <dgm:spPr/>
      <dgm:t>
        <a:bodyPr/>
        <a:lstStyle/>
        <a:p>
          <a:endParaRPr lang="en-GB"/>
        </a:p>
      </dgm:t>
    </dgm:pt>
    <dgm:pt modelId="{BE5A36EC-F473-4909-8FFF-DC583ED294A0}" type="sibTrans" cxnId="{1CB69579-F930-471B-BFAF-74D8BCDFFB6B}">
      <dgm:prSet/>
      <dgm:spPr/>
      <dgm:t>
        <a:bodyPr/>
        <a:lstStyle/>
        <a:p>
          <a:endParaRPr lang="en-GB"/>
        </a:p>
      </dgm:t>
    </dgm:pt>
    <dgm:pt modelId="{DEB0E8EC-816C-4FD6-89A6-0D015626B1A2}">
      <dgm:prSet/>
      <dgm:spPr/>
      <dgm:t>
        <a:bodyPr/>
        <a:lstStyle/>
        <a:p>
          <a:r>
            <a:rPr lang="en-GB" dirty="0" smtClean="0"/>
            <a:t>Understanding banking</a:t>
          </a:r>
        </a:p>
      </dgm:t>
    </dgm:pt>
    <dgm:pt modelId="{69F7E258-3422-4489-9F09-94E46EAB40C4}" type="parTrans" cxnId="{1237B1CD-5AB5-428E-8170-C4E368C95166}">
      <dgm:prSet/>
      <dgm:spPr/>
      <dgm:t>
        <a:bodyPr/>
        <a:lstStyle/>
        <a:p>
          <a:endParaRPr lang="en-GB"/>
        </a:p>
      </dgm:t>
    </dgm:pt>
    <dgm:pt modelId="{DBC67732-4928-4D2A-88FA-0F7932542604}" type="sibTrans" cxnId="{1237B1CD-5AB5-428E-8170-C4E368C95166}">
      <dgm:prSet/>
      <dgm:spPr/>
      <dgm:t>
        <a:bodyPr/>
        <a:lstStyle/>
        <a:p>
          <a:endParaRPr lang="en-GB"/>
        </a:p>
      </dgm:t>
    </dgm:pt>
    <dgm:pt modelId="{5F0787C0-7080-4084-B25A-4B7871E84520}">
      <dgm:prSet/>
      <dgm:spPr/>
      <dgm:t>
        <a:bodyPr/>
        <a:lstStyle/>
        <a:p>
          <a:r>
            <a:rPr lang="en-GB" dirty="0" smtClean="0"/>
            <a:t>Playing an instrument</a:t>
          </a:r>
        </a:p>
      </dgm:t>
    </dgm:pt>
    <dgm:pt modelId="{BC12852A-7F61-44D9-A6ED-82766276BB5B}" type="parTrans" cxnId="{F9351FB9-E6D4-42B3-9090-F42E7E4682FA}">
      <dgm:prSet/>
      <dgm:spPr/>
      <dgm:t>
        <a:bodyPr/>
        <a:lstStyle/>
        <a:p>
          <a:endParaRPr lang="en-GB"/>
        </a:p>
      </dgm:t>
    </dgm:pt>
    <dgm:pt modelId="{64CCA60E-6C75-45AF-914D-133D5164FF62}" type="sibTrans" cxnId="{F9351FB9-E6D4-42B3-9090-F42E7E4682FA}">
      <dgm:prSet/>
      <dgm:spPr/>
      <dgm:t>
        <a:bodyPr/>
        <a:lstStyle/>
        <a:p>
          <a:endParaRPr lang="en-GB"/>
        </a:p>
      </dgm:t>
    </dgm:pt>
    <dgm:pt modelId="{8780C18A-DF85-4574-821D-20963E0F5A1E}">
      <dgm:prSet/>
      <dgm:spPr/>
      <dgm:t>
        <a:bodyPr/>
        <a:lstStyle/>
        <a:p>
          <a:r>
            <a:rPr lang="en-GB" smtClean="0"/>
            <a:t>Drawing or designing</a:t>
          </a:r>
          <a:endParaRPr lang="en-GB" dirty="0" smtClean="0"/>
        </a:p>
      </dgm:t>
    </dgm:pt>
    <dgm:pt modelId="{322AAE6E-D0CB-4469-8348-6E0FCE1765C6}" type="parTrans" cxnId="{89D98386-4E48-4AD1-8755-E6C053AE7668}">
      <dgm:prSet/>
      <dgm:spPr/>
      <dgm:t>
        <a:bodyPr/>
        <a:lstStyle/>
        <a:p>
          <a:endParaRPr lang="en-GB"/>
        </a:p>
      </dgm:t>
    </dgm:pt>
    <dgm:pt modelId="{E27BE94C-4B63-4486-A005-B157FF6622EB}" type="sibTrans" cxnId="{89D98386-4E48-4AD1-8755-E6C053AE7668}">
      <dgm:prSet/>
      <dgm:spPr/>
      <dgm:t>
        <a:bodyPr/>
        <a:lstStyle/>
        <a:p>
          <a:endParaRPr lang="en-GB"/>
        </a:p>
      </dgm:t>
    </dgm:pt>
    <dgm:pt modelId="{40EC30C2-A30B-49FF-99F1-88D0313DF305}">
      <dgm:prSet/>
      <dgm:spPr/>
      <dgm:t>
        <a:bodyPr/>
        <a:lstStyle/>
        <a:p>
          <a:r>
            <a:rPr lang="en-GB" dirty="0" smtClean="0"/>
            <a:t>Choreography or dance</a:t>
          </a:r>
        </a:p>
      </dgm:t>
    </dgm:pt>
    <dgm:pt modelId="{1B55BFD7-E9C9-4A62-A847-3C5B0CC643C3}" type="parTrans" cxnId="{B9795EB5-0CB2-4E12-9EBE-CBCEBC188BA9}">
      <dgm:prSet/>
      <dgm:spPr/>
      <dgm:t>
        <a:bodyPr/>
        <a:lstStyle/>
        <a:p>
          <a:endParaRPr lang="en-GB"/>
        </a:p>
      </dgm:t>
    </dgm:pt>
    <dgm:pt modelId="{C4767B33-9837-4027-B5D9-655FD24D688D}" type="sibTrans" cxnId="{B9795EB5-0CB2-4E12-9EBE-CBCEBC188BA9}">
      <dgm:prSet/>
      <dgm:spPr/>
      <dgm:t>
        <a:bodyPr/>
        <a:lstStyle/>
        <a:p>
          <a:endParaRPr lang="en-GB"/>
        </a:p>
      </dgm:t>
    </dgm:pt>
    <dgm:pt modelId="{A9E1B50B-4554-4FBC-8856-C669320D778E}">
      <dgm:prSet/>
      <dgm:spPr/>
      <dgm:t>
        <a:bodyPr/>
        <a:lstStyle/>
        <a:p>
          <a:r>
            <a:rPr lang="en-GB" smtClean="0"/>
            <a:t>Photography</a:t>
          </a:r>
          <a:endParaRPr lang="en-GB" dirty="0" smtClean="0"/>
        </a:p>
      </dgm:t>
    </dgm:pt>
    <dgm:pt modelId="{CF466D8C-30EC-4134-ACC8-315DD11F8241}" type="parTrans" cxnId="{CBB2E366-0F5D-4DB1-802E-4D8B5FBB4257}">
      <dgm:prSet/>
      <dgm:spPr/>
      <dgm:t>
        <a:bodyPr/>
        <a:lstStyle/>
        <a:p>
          <a:endParaRPr lang="en-GB"/>
        </a:p>
      </dgm:t>
    </dgm:pt>
    <dgm:pt modelId="{D067B036-33D7-497B-B77E-A931B7502DE6}" type="sibTrans" cxnId="{CBB2E366-0F5D-4DB1-802E-4D8B5FBB4257}">
      <dgm:prSet/>
      <dgm:spPr/>
      <dgm:t>
        <a:bodyPr/>
        <a:lstStyle/>
        <a:p>
          <a:endParaRPr lang="en-GB"/>
        </a:p>
      </dgm:t>
    </dgm:pt>
    <dgm:pt modelId="{E2EC45C9-F7C3-490F-8D19-C35DD7E995EC}">
      <dgm:prSet/>
      <dgm:spPr/>
      <dgm:t>
        <a:bodyPr/>
        <a:lstStyle/>
        <a:p>
          <a:r>
            <a:rPr lang="en-GB" dirty="0" smtClean="0"/>
            <a:t>Creative writing</a:t>
          </a:r>
        </a:p>
      </dgm:t>
    </dgm:pt>
    <dgm:pt modelId="{F3733B8B-BB97-475B-A9E2-6ABE8E36C262}" type="parTrans" cxnId="{EA76AF6F-2415-41B2-AFED-C1FC519D4FD4}">
      <dgm:prSet/>
      <dgm:spPr/>
      <dgm:t>
        <a:bodyPr/>
        <a:lstStyle/>
        <a:p>
          <a:endParaRPr lang="en-GB"/>
        </a:p>
      </dgm:t>
    </dgm:pt>
    <dgm:pt modelId="{D0517C7C-559A-42C6-95B9-38A38C2CB0DB}" type="sibTrans" cxnId="{EA76AF6F-2415-41B2-AFED-C1FC519D4FD4}">
      <dgm:prSet/>
      <dgm:spPr/>
      <dgm:t>
        <a:bodyPr/>
        <a:lstStyle/>
        <a:p>
          <a:endParaRPr lang="en-GB"/>
        </a:p>
      </dgm:t>
    </dgm:pt>
    <dgm:pt modelId="{A75162EF-F223-420D-8BE7-5F50E972ED13}" type="pres">
      <dgm:prSet presAssocID="{65E0FD80-4413-4636-BD8C-1C291D72BAAC}" presName="Name0" presStyleCnt="0">
        <dgm:presLayoutVars>
          <dgm:dir/>
          <dgm:animLvl val="lvl"/>
          <dgm:resizeHandles val="exact"/>
        </dgm:presLayoutVars>
      </dgm:prSet>
      <dgm:spPr/>
      <dgm:t>
        <a:bodyPr/>
        <a:lstStyle/>
        <a:p>
          <a:endParaRPr lang="en-GB"/>
        </a:p>
      </dgm:t>
    </dgm:pt>
    <dgm:pt modelId="{5766F697-B56E-4B18-9CE2-445163AD6BF1}" type="pres">
      <dgm:prSet presAssocID="{65AEBF54-73C5-4021-8779-1B7CF769D05F}" presName="composite" presStyleCnt="0"/>
      <dgm:spPr/>
    </dgm:pt>
    <dgm:pt modelId="{1BE22CA6-9A9C-4360-817F-043F98CA8621}" type="pres">
      <dgm:prSet presAssocID="{65AEBF54-73C5-4021-8779-1B7CF769D05F}" presName="parTx" presStyleLbl="alignNode1" presStyleIdx="0" presStyleCnt="3">
        <dgm:presLayoutVars>
          <dgm:chMax val="0"/>
          <dgm:chPref val="0"/>
          <dgm:bulletEnabled val="1"/>
        </dgm:presLayoutVars>
      </dgm:prSet>
      <dgm:spPr/>
      <dgm:t>
        <a:bodyPr/>
        <a:lstStyle/>
        <a:p>
          <a:endParaRPr lang="en-GB"/>
        </a:p>
      </dgm:t>
    </dgm:pt>
    <dgm:pt modelId="{F9048B67-2959-41E9-876B-7D237A6D7601}" type="pres">
      <dgm:prSet presAssocID="{65AEBF54-73C5-4021-8779-1B7CF769D05F}" presName="desTx" presStyleLbl="alignAccFollowNode1" presStyleIdx="0" presStyleCnt="3">
        <dgm:presLayoutVars>
          <dgm:bulletEnabled val="1"/>
        </dgm:presLayoutVars>
      </dgm:prSet>
      <dgm:spPr/>
      <dgm:t>
        <a:bodyPr/>
        <a:lstStyle/>
        <a:p>
          <a:endParaRPr lang="en-GB"/>
        </a:p>
      </dgm:t>
    </dgm:pt>
    <dgm:pt modelId="{F3E76F08-9533-4657-B72B-40D1F68CF26D}" type="pres">
      <dgm:prSet presAssocID="{F08DCA7D-100A-4FC2-AB93-4ED7AA604AAB}" presName="space" presStyleCnt="0"/>
      <dgm:spPr/>
    </dgm:pt>
    <dgm:pt modelId="{C0B95C66-5B62-4323-89CD-791B1DD7C35E}" type="pres">
      <dgm:prSet presAssocID="{6F9F691F-72FA-4FD1-9E69-43091BC42F1B}" presName="composite" presStyleCnt="0"/>
      <dgm:spPr/>
    </dgm:pt>
    <dgm:pt modelId="{5B3DFDAD-C418-4300-AA51-F1DCB9B9EA18}" type="pres">
      <dgm:prSet presAssocID="{6F9F691F-72FA-4FD1-9E69-43091BC42F1B}" presName="parTx" presStyleLbl="alignNode1" presStyleIdx="1" presStyleCnt="3">
        <dgm:presLayoutVars>
          <dgm:chMax val="0"/>
          <dgm:chPref val="0"/>
          <dgm:bulletEnabled val="1"/>
        </dgm:presLayoutVars>
      </dgm:prSet>
      <dgm:spPr/>
      <dgm:t>
        <a:bodyPr/>
        <a:lstStyle/>
        <a:p>
          <a:endParaRPr lang="en-GB"/>
        </a:p>
      </dgm:t>
    </dgm:pt>
    <dgm:pt modelId="{54CB17EC-08CC-4617-8986-01A3FEFB263D}" type="pres">
      <dgm:prSet presAssocID="{6F9F691F-72FA-4FD1-9E69-43091BC42F1B}" presName="desTx" presStyleLbl="alignAccFollowNode1" presStyleIdx="1" presStyleCnt="3">
        <dgm:presLayoutVars>
          <dgm:bulletEnabled val="1"/>
        </dgm:presLayoutVars>
      </dgm:prSet>
      <dgm:spPr/>
      <dgm:t>
        <a:bodyPr/>
        <a:lstStyle/>
        <a:p>
          <a:endParaRPr lang="en-GB"/>
        </a:p>
      </dgm:t>
    </dgm:pt>
    <dgm:pt modelId="{42477275-2F11-445A-AB38-C4DFAD0B6B35}" type="pres">
      <dgm:prSet presAssocID="{D9C4DB4D-57C6-41E3-8293-69E0DDEA970A}" presName="space" presStyleCnt="0"/>
      <dgm:spPr/>
    </dgm:pt>
    <dgm:pt modelId="{F87ABAEF-7028-48CB-B2DC-E5E6C9A5220D}" type="pres">
      <dgm:prSet presAssocID="{323C0268-D2AB-4830-BF87-F170AA340B11}" presName="composite" presStyleCnt="0"/>
      <dgm:spPr/>
    </dgm:pt>
    <dgm:pt modelId="{FC7749EB-1C2A-4EEB-98B1-03506F9D3F7B}" type="pres">
      <dgm:prSet presAssocID="{323C0268-D2AB-4830-BF87-F170AA340B11}" presName="parTx" presStyleLbl="alignNode1" presStyleIdx="2" presStyleCnt="3">
        <dgm:presLayoutVars>
          <dgm:chMax val="0"/>
          <dgm:chPref val="0"/>
          <dgm:bulletEnabled val="1"/>
        </dgm:presLayoutVars>
      </dgm:prSet>
      <dgm:spPr/>
      <dgm:t>
        <a:bodyPr/>
        <a:lstStyle/>
        <a:p>
          <a:endParaRPr lang="en-GB"/>
        </a:p>
      </dgm:t>
    </dgm:pt>
    <dgm:pt modelId="{46A90106-2C59-4BD4-93E9-CE4A0CA40BAE}" type="pres">
      <dgm:prSet presAssocID="{323C0268-D2AB-4830-BF87-F170AA340B11}" presName="desTx" presStyleLbl="alignAccFollowNode1" presStyleIdx="2" presStyleCnt="3">
        <dgm:presLayoutVars>
          <dgm:bulletEnabled val="1"/>
        </dgm:presLayoutVars>
      </dgm:prSet>
      <dgm:spPr/>
      <dgm:t>
        <a:bodyPr/>
        <a:lstStyle/>
        <a:p>
          <a:endParaRPr lang="en-GB"/>
        </a:p>
      </dgm:t>
    </dgm:pt>
  </dgm:ptLst>
  <dgm:cxnLst>
    <dgm:cxn modelId="{F9351FB9-E6D4-42B3-9090-F42E7E4682FA}" srcId="{323C0268-D2AB-4830-BF87-F170AA340B11}" destId="{5F0787C0-7080-4084-B25A-4B7871E84520}" srcOrd="1" destOrd="0" parTransId="{BC12852A-7F61-44D9-A6ED-82766276BB5B}" sibTransId="{64CCA60E-6C75-45AF-914D-133D5164FF62}"/>
    <dgm:cxn modelId="{B24C6C47-50F0-4837-B090-31D3031D5C14}" type="presOf" srcId="{65AEBF54-73C5-4021-8779-1B7CF769D05F}" destId="{1BE22CA6-9A9C-4360-817F-043F98CA8621}" srcOrd="0" destOrd="0" presId="urn:microsoft.com/office/officeart/2005/8/layout/hList1"/>
    <dgm:cxn modelId="{F74BCE61-371E-470A-999C-9F46E5D1C31C}" type="presOf" srcId="{159AABEC-DDC9-48C6-9604-947F526B5F36}" destId="{54CB17EC-08CC-4617-8986-01A3FEFB263D}" srcOrd="0" destOrd="0" presId="urn:microsoft.com/office/officeart/2005/8/layout/hList1"/>
    <dgm:cxn modelId="{1237B1CD-5AB5-428E-8170-C4E368C95166}" srcId="{6F9F691F-72FA-4FD1-9E69-43091BC42F1B}" destId="{DEB0E8EC-816C-4FD6-89A6-0D015626B1A2}" srcOrd="6" destOrd="0" parTransId="{69F7E258-3422-4489-9F09-94E46EAB40C4}" sibTransId="{DBC67732-4928-4D2A-88FA-0F7932542604}"/>
    <dgm:cxn modelId="{8933214B-BBEC-4A8F-A949-28406D6506C2}" type="presOf" srcId="{6F9F691F-72FA-4FD1-9E69-43091BC42F1B}" destId="{5B3DFDAD-C418-4300-AA51-F1DCB9B9EA18}" srcOrd="0" destOrd="0" presId="urn:microsoft.com/office/officeart/2005/8/layout/hList1"/>
    <dgm:cxn modelId="{0560D165-5019-416F-BDB4-58C12BB6CADB}" type="presOf" srcId="{E2EC45C9-F7C3-490F-8D19-C35DD7E995EC}" destId="{46A90106-2C59-4BD4-93E9-CE4A0CA40BAE}" srcOrd="0" destOrd="5" presId="urn:microsoft.com/office/officeart/2005/8/layout/hList1"/>
    <dgm:cxn modelId="{AF0FCCD6-FE79-44EF-A005-D4BBA64C3FF8}" type="presOf" srcId="{323C0268-D2AB-4830-BF87-F170AA340B11}" destId="{FC7749EB-1C2A-4EEB-98B1-03506F9D3F7B}" srcOrd="0" destOrd="0" presId="urn:microsoft.com/office/officeart/2005/8/layout/hList1"/>
    <dgm:cxn modelId="{1A8999F7-6758-4F7F-9B71-3B8D874BA004}" type="presOf" srcId="{C01BDF0D-31D4-40FC-9759-9F28F5485CAD}" destId="{F9048B67-2959-41E9-876B-7D237A6D7601}" srcOrd="0" destOrd="0" presId="urn:microsoft.com/office/officeart/2005/8/layout/hList1"/>
    <dgm:cxn modelId="{86CEC2FB-BA95-4933-A0F4-020FDA741B44}" type="presOf" srcId="{FBD03E36-E4ED-4260-B5F6-74F44B37592C}" destId="{46A90106-2C59-4BD4-93E9-CE4A0CA40BAE}" srcOrd="0" destOrd="0" presId="urn:microsoft.com/office/officeart/2005/8/layout/hList1"/>
    <dgm:cxn modelId="{86BDED59-FC8B-4CFA-A242-1D3F8300C3CA}" type="presOf" srcId="{F7C2A431-F1AA-44D6-91D8-D204BECEF860}" destId="{F9048B67-2959-41E9-876B-7D237A6D7601}" srcOrd="0" destOrd="5" presId="urn:microsoft.com/office/officeart/2005/8/layout/hList1"/>
    <dgm:cxn modelId="{77F3C493-52C5-4AB2-8A21-272FE40EB5B0}" srcId="{65AEBF54-73C5-4021-8779-1B7CF769D05F}" destId="{3B1CF17B-4BDE-45C8-A54B-31319C6D63DC}" srcOrd="2" destOrd="0" parTransId="{3226B30A-D8F3-4F25-9FB6-FA29AE36521E}" sibTransId="{F941F701-6DB4-4261-A4C0-9D71D8E7BE07}"/>
    <dgm:cxn modelId="{254209C7-8501-42C5-A60A-62CD8F52F185}" srcId="{65AEBF54-73C5-4021-8779-1B7CF769D05F}" destId="{F7C2A431-F1AA-44D6-91D8-D204BECEF860}" srcOrd="5" destOrd="0" parTransId="{D991961F-1C57-4A09-BB7F-0C81026E06A3}" sibTransId="{542AE12F-7AA8-4127-BFDD-61B2A47E3227}"/>
    <dgm:cxn modelId="{CBB2E366-0F5D-4DB1-802E-4D8B5FBB4257}" srcId="{323C0268-D2AB-4830-BF87-F170AA340B11}" destId="{A9E1B50B-4554-4FBC-8856-C669320D778E}" srcOrd="4" destOrd="0" parTransId="{CF466D8C-30EC-4134-ACC8-315DD11F8241}" sibTransId="{D067B036-33D7-497B-B77E-A931B7502DE6}"/>
    <dgm:cxn modelId="{89D98386-4E48-4AD1-8755-E6C053AE7668}" srcId="{323C0268-D2AB-4830-BF87-F170AA340B11}" destId="{8780C18A-DF85-4574-821D-20963E0F5A1E}" srcOrd="2" destOrd="0" parTransId="{322AAE6E-D0CB-4469-8348-6E0FCE1765C6}" sibTransId="{E27BE94C-4B63-4486-A005-B157FF6622EB}"/>
    <dgm:cxn modelId="{182AD5D1-963F-4301-A2ED-7CE05F29CBDA}" srcId="{6F9F691F-72FA-4FD1-9E69-43091BC42F1B}" destId="{C2F97B61-8565-4EC0-A54B-97FF442DA19A}" srcOrd="3" destOrd="0" parTransId="{AE50109E-08A0-4AC0-BBB4-7DD75BCA20B8}" sibTransId="{B7C876EC-A3E8-4FC7-94EB-823728438FFE}"/>
    <dgm:cxn modelId="{7CC86FEE-B7BD-4290-BD5C-80387DECB802}" type="presOf" srcId="{40EC30C2-A30B-49FF-99F1-88D0313DF305}" destId="{46A90106-2C59-4BD4-93E9-CE4A0CA40BAE}" srcOrd="0" destOrd="3" presId="urn:microsoft.com/office/officeart/2005/8/layout/hList1"/>
    <dgm:cxn modelId="{98634172-2B00-484F-A20A-B96E42BED6AF}" type="presOf" srcId="{990AF8E6-A2DB-4FA2-A27A-CBD9CD9158E0}" destId="{54CB17EC-08CC-4617-8986-01A3FEFB263D}" srcOrd="0" destOrd="4" presId="urn:microsoft.com/office/officeart/2005/8/layout/hList1"/>
    <dgm:cxn modelId="{FADDBF95-2025-4D2C-9EF2-A2658B47E5A0}" srcId="{65AEBF54-73C5-4021-8779-1B7CF769D05F}" destId="{20F80345-815D-4705-B1A0-951DDE57C584}" srcOrd="6" destOrd="0" parTransId="{6570ECF2-0043-4D6D-8423-D465A85325BD}" sibTransId="{B83DDC1B-5642-4115-91EC-6C74D5453ABB}"/>
    <dgm:cxn modelId="{AF6E411B-A667-4BCC-A4BC-ACF1DFA68F18}" srcId="{6F9F691F-72FA-4FD1-9E69-43091BC42F1B}" destId="{159AABEC-DDC9-48C6-9604-947F526B5F36}" srcOrd="0" destOrd="0" parTransId="{02D3C2E7-8C90-40B8-AD20-2F306FF87B5D}" sibTransId="{B49154BC-C80C-4D7D-8C08-FB98915AB6CA}"/>
    <dgm:cxn modelId="{401CDD92-3055-46E5-9FBA-5A83AE75E7D1}" type="presOf" srcId="{6582E8D7-5CDA-45B0-A437-DC92364322D5}" destId="{F9048B67-2959-41E9-876B-7D237A6D7601}" srcOrd="0" destOrd="4" presId="urn:microsoft.com/office/officeart/2005/8/layout/hList1"/>
    <dgm:cxn modelId="{D7B3F581-4906-4293-879E-D27F813FAB43}" srcId="{65AEBF54-73C5-4021-8779-1B7CF769D05F}" destId="{6582E8D7-5CDA-45B0-A437-DC92364322D5}" srcOrd="4" destOrd="0" parTransId="{2C98A95B-34F2-4CC8-8011-D4AA7D8D9A67}" sibTransId="{E87D32C4-5F1D-4819-A439-3B7C439E6098}"/>
    <dgm:cxn modelId="{3C582F9C-47E9-4652-AD09-4B1A5CDE8A3D}" srcId="{65E0FD80-4413-4636-BD8C-1C291D72BAAC}" destId="{323C0268-D2AB-4830-BF87-F170AA340B11}" srcOrd="2" destOrd="0" parTransId="{E70B9533-C011-4630-9EAF-7C51BFCB0F3B}" sibTransId="{E363FC00-DFE2-42A3-81B3-1665774A5F53}"/>
    <dgm:cxn modelId="{CC1A06D7-5737-44E2-944E-8046C0FBCEB4}" srcId="{65AEBF54-73C5-4021-8779-1B7CF769D05F}" destId="{C01BDF0D-31D4-40FC-9759-9F28F5485CAD}" srcOrd="0" destOrd="0" parTransId="{64D67510-B611-430B-9836-3BD00DAD734A}" sibTransId="{50BCFED2-01DE-4ADB-9CA1-8057A11462F3}"/>
    <dgm:cxn modelId="{5FD42569-365F-4BB3-BF94-5094B809CADB}" srcId="{65AEBF54-73C5-4021-8779-1B7CF769D05F}" destId="{70043014-FB82-46FC-86C0-96A6303C08F6}" srcOrd="3" destOrd="0" parTransId="{9335F340-82EB-471D-9963-59504E4D1F50}" sibTransId="{D2393971-00C5-4B58-BD5C-05FCE677F2C0}"/>
    <dgm:cxn modelId="{40B6E800-9D1B-4D9B-AE0D-724F55745890}" type="presOf" srcId="{70043014-FB82-46FC-86C0-96A6303C08F6}" destId="{F9048B67-2959-41E9-876B-7D237A6D7601}" srcOrd="0" destOrd="3" presId="urn:microsoft.com/office/officeart/2005/8/layout/hList1"/>
    <dgm:cxn modelId="{5DA2FDAE-F3EB-47A9-87EE-278C6703A369}" srcId="{65AEBF54-73C5-4021-8779-1B7CF769D05F}" destId="{BFC6A544-1198-4975-87FE-C77546D488F3}" srcOrd="7" destOrd="0" parTransId="{59106B97-4CF9-4DF1-9AED-C62D5C71B494}" sibTransId="{CC5A6C6F-317B-4E75-9F51-A76F8FDA5531}"/>
    <dgm:cxn modelId="{1CB69579-F930-471B-BFAF-74D8BCDFFB6B}" srcId="{6F9F691F-72FA-4FD1-9E69-43091BC42F1B}" destId="{84B30A4D-86FA-47AE-A67E-76654AD9E939}" srcOrd="5" destOrd="0" parTransId="{2A102A19-BC26-41F7-911D-1D31040AB851}" sibTransId="{BE5A36EC-F473-4909-8FFF-DC583ED294A0}"/>
    <dgm:cxn modelId="{E544D100-2F0C-4BB7-B097-7189B9A250F0}" srcId="{65E0FD80-4413-4636-BD8C-1C291D72BAAC}" destId="{6F9F691F-72FA-4FD1-9E69-43091BC42F1B}" srcOrd="1" destOrd="0" parTransId="{D2F5FA6B-CCFC-40EF-A4DF-26708C66A2AA}" sibTransId="{D9C4DB4D-57C6-41E3-8293-69E0DDEA970A}"/>
    <dgm:cxn modelId="{F691AD77-6064-4C0E-9284-B7ED4A45CB34}" type="presOf" srcId="{61476896-3E80-461D-8E5F-4BE0E6509D52}" destId="{54CB17EC-08CC-4617-8986-01A3FEFB263D}" srcOrd="0" destOrd="1" presId="urn:microsoft.com/office/officeart/2005/8/layout/hList1"/>
    <dgm:cxn modelId="{00DCCF89-0B5B-415F-896F-445C0D7D5F30}" srcId="{65AEBF54-73C5-4021-8779-1B7CF769D05F}" destId="{BBF1E0B7-E58D-437A-85E0-3D34AC2B26D8}" srcOrd="1" destOrd="0" parTransId="{A0CCE971-E290-450B-82AD-BA04A1369F75}" sibTransId="{9BA71676-6164-4AD4-9B93-9206D2660A96}"/>
    <dgm:cxn modelId="{02B6D178-914F-496B-87DE-04B79413A4BA}" type="presOf" srcId="{84B30A4D-86FA-47AE-A67E-76654AD9E939}" destId="{54CB17EC-08CC-4617-8986-01A3FEFB263D}" srcOrd="0" destOrd="5" presId="urn:microsoft.com/office/officeart/2005/8/layout/hList1"/>
    <dgm:cxn modelId="{2EB2D188-5329-4862-9A34-9617B991A0A5}" type="presOf" srcId="{3B1CF17B-4BDE-45C8-A54B-31319C6D63DC}" destId="{F9048B67-2959-41E9-876B-7D237A6D7601}" srcOrd="0" destOrd="2" presId="urn:microsoft.com/office/officeart/2005/8/layout/hList1"/>
    <dgm:cxn modelId="{C62794FF-C372-44B5-B80D-FDFA47E6E12B}" type="presOf" srcId="{A9E1B50B-4554-4FBC-8856-C669320D778E}" destId="{46A90106-2C59-4BD4-93E9-CE4A0CA40BAE}" srcOrd="0" destOrd="4" presId="urn:microsoft.com/office/officeart/2005/8/layout/hList1"/>
    <dgm:cxn modelId="{23DB4737-1625-4606-AC46-02BBD2C1C45C}" srcId="{6F9F691F-72FA-4FD1-9E69-43091BC42F1B}" destId="{61476896-3E80-461D-8E5F-4BE0E6509D52}" srcOrd="1" destOrd="0" parTransId="{361CB529-4573-430B-A369-B4AA163D364E}" sibTransId="{B7F121BA-5535-49D5-9267-D344A9F545D7}"/>
    <dgm:cxn modelId="{3298183D-2472-4EB2-9358-3CBB2C650B62}" type="presOf" srcId="{BFC6A544-1198-4975-87FE-C77546D488F3}" destId="{F9048B67-2959-41E9-876B-7D237A6D7601}" srcOrd="0" destOrd="7" presId="urn:microsoft.com/office/officeart/2005/8/layout/hList1"/>
    <dgm:cxn modelId="{0FF4F725-044D-4F5A-AA97-A61D09BCD5E8}" type="presOf" srcId="{DEB0E8EC-816C-4FD6-89A6-0D015626B1A2}" destId="{54CB17EC-08CC-4617-8986-01A3FEFB263D}" srcOrd="0" destOrd="6" presId="urn:microsoft.com/office/officeart/2005/8/layout/hList1"/>
    <dgm:cxn modelId="{EA76AF6F-2415-41B2-AFED-C1FC519D4FD4}" srcId="{323C0268-D2AB-4830-BF87-F170AA340B11}" destId="{E2EC45C9-F7C3-490F-8D19-C35DD7E995EC}" srcOrd="5" destOrd="0" parTransId="{F3733B8B-BB97-475B-A9E2-6ABE8E36C262}" sibTransId="{D0517C7C-559A-42C6-95B9-38A38C2CB0DB}"/>
    <dgm:cxn modelId="{B9795EB5-0CB2-4E12-9EBE-CBCEBC188BA9}" srcId="{323C0268-D2AB-4830-BF87-F170AA340B11}" destId="{40EC30C2-A30B-49FF-99F1-88D0313DF305}" srcOrd="3" destOrd="0" parTransId="{1B55BFD7-E9C9-4A62-A847-3C5B0CC643C3}" sibTransId="{C4767B33-9837-4027-B5D9-655FD24D688D}"/>
    <dgm:cxn modelId="{BE1F36B4-E5EC-40ED-AB66-897E59BF060A}" type="presOf" srcId="{BBF1E0B7-E58D-437A-85E0-3D34AC2B26D8}" destId="{F9048B67-2959-41E9-876B-7D237A6D7601}" srcOrd="0" destOrd="1" presId="urn:microsoft.com/office/officeart/2005/8/layout/hList1"/>
    <dgm:cxn modelId="{080B88AD-9E10-4957-8670-BA4E21187E79}" srcId="{323C0268-D2AB-4830-BF87-F170AA340B11}" destId="{FBD03E36-E4ED-4260-B5F6-74F44B37592C}" srcOrd="0" destOrd="0" parTransId="{A1BD7A19-49DB-484B-9FD3-255256F55850}" sibTransId="{D646DA38-94A1-43C5-894C-7932BB8FCCEA}"/>
    <dgm:cxn modelId="{F1176C6E-D667-4AA1-A8D9-F21712254EAA}" type="presOf" srcId="{20F80345-815D-4705-B1A0-951DDE57C584}" destId="{F9048B67-2959-41E9-876B-7D237A6D7601}" srcOrd="0" destOrd="6" presId="urn:microsoft.com/office/officeart/2005/8/layout/hList1"/>
    <dgm:cxn modelId="{D5AF5C79-39B1-46CB-9667-7E57CC046CA8}" srcId="{6F9F691F-72FA-4FD1-9E69-43091BC42F1B}" destId="{990AF8E6-A2DB-4FA2-A27A-CBD9CD9158E0}" srcOrd="4" destOrd="0" parTransId="{3BE4D1D4-34D6-433C-92E8-239E70EE6545}" sibTransId="{9E76C38F-70C0-4502-9706-499A14682067}"/>
    <dgm:cxn modelId="{E36ED07D-DACC-41EC-A6A8-A2ACEFCC77B0}" type="presOf" srcId="{65E0FD80-4413-4636-BD8C-1C291D72BAAC}" destId="{A75162EF-F223-420D-8BE7-5F50E972ED13}" srcOrd="0" destOrd="0" presId="urn:microsoft.com/office/officeart/2005/8/layout/hList1"/>
    <dgm:cxn modelId="{DBA0C08B-C528-47C1-8883-56A2130216AB}" type="presOf" srcId="{39AD2505-B0B9-41FA-A1D7-E1DDFDD9995E}" destId="{54CB17EC-08CC-4617-8986-01A3FEFB263D}" srcOrd="0" destOrd="2" presId="urn:microsoft.com/office/officeart/2005/8/layout/hList1"/>
    <dgm:cxn modelId="{6C885C11-41CF-4EC3-BBC8-CE07E8BCF713}" srcId="{65E0FD80-4413-4636-BD8C-1C291D72BAAC}" destId="{65AEBF54-73C5-4021-8779-1B7CF769D05F}" srcOrd="0" destOrd="0" parTransId="{BC4312B4-4174-4336-924F-C12DD3EEE22F}" sibTransId="{F08DCA7D-100A-4FC2-AB93-4ED7AA604AAB}"/>
    <dgm:cxn modelId="{54F2D507-1A05-4D59-AB7C-5CE163EB3108}" srcId="{6F9F691F-72FA-4FD1-9E69-43091BC42F1B}" destId="{39AD2505-B0B9-41FA-A1D7-E1DDFDD9995E}" srcOrd="2" destOrd="0" parTransId="{4F704B5B-8F1C-4D61-AB18-4BDBFA7A1E10}" sibTransId="{B5C77A37-706B-4E37-9216-0E5E80E594BC}"/>
    <dgm:cxn modelId="{F18E0591-4971-4044-A89A-D8509E8705FD}" type="presOf" srcId="{5F0787C0-7080-4084-B25A-4B7871E84520}" destId="{46A90106-2C59-4BD4-93E9-CE4A0CA40BAE}" srcOrd="0" destOrd="1" presId="urn:microsoft.com/office/officeart/2005/8/layout/hList1"/>
    <dgm:cxn modelId="{F4A1B480-C004-4A5C-A5FD-CA9EFDEF78CE}" type="presOf" srcId="{C2F97B61-8565-4EC0-A54B-97FF442DA19A}" destId="{54CB17EC-08CC-4617-8986-01A3FEFB263D}" srcOrd="0" destOrd="3" presId="urn:microsoft.com/office/officeart/2005/8/layout/hList1"/>
    <dgm:cxn modelId="{D149E6CB-A089-4CDB-A5C4-C73882086CBB}" type="presOf" srcId="{8780C18A-DF85-4574-821D-20963E0F5A1E}" destId="{46A90106-2C59-4BD4-93E9-CE4A0CA40BAE}" srcOrd="0" destOrd="2" presId="urn:microsoft.com/office/officeart/2005/8/layout/hList1"/>
    <dgm:cxn modelId="{658734E1-10B3-4E7F-80C8-FB200BDD8CCC}" type="presParOf" srcId="{A75162EF-F223-420D-8BE7-5F50E972ED13}" destId="{5766F697-B56E-4B18-9CE2-445163AD6BF1}" srcOrd="0" destOrd="0" presId="urn:microsoft.com/office/officeart/2005/8/layout/hList1"/>
    <dgm:cxn modelId="{D42842D9-29E3-4356-8289-26A520022945}" type="presParOf" srcId="{5766F697-B56E-4B18-9CE2-445163AD6BF1}" destId="{1BE22CA6-9A9C-4360-817F-043F98CA8621}" srcOrd="0" destOrd="0" presId="urn:microsoft.com/office/officeart/2005/8/layout/hList1"/>
    <dgm:cxn modelId="{01A3441B-801A-405F-B738-4BD0301E7BC9}" type="presParOf" srcId="{5766F697-B56E-4B18-9CE2-445163AD6BF1}" destId="{F9048B67-2959-41E9-876B-7D237A6D7601}" srcOrd="1" destOrd="0" presId="urn:microsoft.com/office/officeart/2005/8/layout/hList1"/>
    <dgm:cxn modelId="{E651B82A-DA6A-4B13-9636-311FE653BA33}" type="presParOf" srcId="{A75162EF-F223-420D-8BE7-5F50E972ED13}" destId="{F3E76F08-9533-4657-B72B-40D1F68CF26D}" srcOrd="1" destOrd="0" presId="urn:microsoft.com/office/officeart/2005/8/layout/hList1"/>
    <dgm:cxn modelId="{C4865FFA-C05D-45C9-A852-B8140DC20751}" type="presParOf" srcId="{A75162EF-F223-420D-8BE7-5F50E972ED13}" destId="{C0B95C66-5B62-4323-89CD-791B1DD7C35E}" srcOrd="2" destOrd="0" presId="urn:microsoft.com/office/officeart/2005/8/layout/hList1"/>
    <dgm:cxn modelId="{75167541-F0AF-4B92-B71C-2F5F5125EBF7}" type="presParOf" srcId="{C0B95C66-5B62-4323-89CD-791B1DD7C35E}" destId="{5B3DFDAD-C418-4300-AA51-F1DCB9B9EA18}" srcOrd="0" destOrd="0" presId="urn:microsoft.com/office/officeart/2005/8/layout/hList1"/>
    <dgm:cxn modelId="{403B20D2-2135-4598-9F9C-23BD8A28D83D}" type="presParOf" srcId="{C0B95C66-5B62-4323-89CD-791B1DD7C35E}" destId="{54CB17EC-08CC-4617-8986-01A3FEFB263D}" srcOrd="1" destOrd="0" presId="urn:microsoft.com/office/officeart/2005/8/layout/hList1"/>
    <dgm:cxn modelId="{4E5C74B5-2A5D-4E96-A7CC-4D889D931B6E}" type="presParOf" srcId="{A75162EF-F223-420D-8BE7-5F50E972ED13}" destId="{42477275-2F11-445A-AB38-C4DFAD0B6B35}" srcOrd="3" destOrd="0" presId="urn:microsoft.com/office/officeart/2005/8/layout/hList1"/>
    <dgm:cxn modelId="{34F8FF3C-C3A9-4107-A3D0-1B3D4CF71273}" type="presParOf" srcId="{A75162EF-F223-420D-8BE7-5F50E972ED13}" destId="{F87ABAEF-7028-48CB-B2DC-E5E6C9A5220D}" srcOrd="4" destOrd="0" presId="urn:microsoft.com/office/officeart/2005/8/layout/hList1"/>
    <dgm:cxn modelId="{C1AC90F9-F97B-48C1-8EAE-3187837A3A86}" type="presParOf" srcId="{F87ABAEF-7028-48CB-B2DC-E5E6C9A5220D}" destId="{FC7749EB-1C2A-4EEB-98B1-03506F9D3F7B}" srcOrd="0" destOrd="0" presId="urn:microsoft.com/office/officeart/2005/8/layout/hList1"/>
    <dgm:cxn modelId="{CE3E8B6A-46AB-43A2-8969-95E4F0240027}" type="presParOf" srcId="{F87ABAEF-7028-48CB-B2DC-E5E6C9A5220D}" destId="{46A90106-2C59-4BD4-93E9-CE4A0CA40BAE}" srcOrd="1" destOrd="0" presId="urn:microsoft.com/office/officeart/2005/8/layout/hList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F67A4A-9137-4EE3-8B8C-26F6756C26DB}">
      <dsp:nvSpPr>
        <dsp:cNvPr id="0" name=""/>
        <dsp:cNvSpPr/>
      </dsp:nvSpPr>
      <dsp:spPr>
        <a:xfrm>
          <a:off x="2670" y="13569"/>
          <a:ext cx="2603539" cy="460800"/>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GB" sz="1600" b="1" kern="1200" dirty="0" smtClean="0"/>
            <a:t>Communication Skills</a:t>
          </a:r>
          <a:endParaRPr lang="en-GB" sz="1600" kern="1200" dirty="0"/>
        </a:p>
      </dsp:txBody>
      <dsp:txXfrm>
        <a:off x="2670" y="13569"/>
        <a:ext cx="2603539" cy="460800"/>
      </dsp:txXfrm>
    </dsp:sp>
    <dsp:sp modelId="{B7D4D510-9241-4ABC-BE41-01C6FD805D95}">
      <dsp:nvSpPr>
        <dsp:cNvPr id="0" name=""/>
        <dsp:cNvSpPr/>
      </dsp:nvSpPr>
      <dsp:spPr>
        <a:xfrm>
          <a:off x="0" y="474143"/>
          <a:ext cx="2603539" cy="2050343"/>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GB" sz="1600" kern="1200" dirty="0" smtClean="0"/>
            <a:t>Listening well</a:t>
          </a:r>
          <a:endParaRPr lang="en-GB" sz="1600" kern="1200" dirty="0"/>
        </a:p>
        <a:p>
          <a:pPr marL="171450" lvl="1" indent="-171450" algn="l" defTabSz="711200">
            <a:lnSpc>
              <a:spcPct val="90000"/>
            </a:lnSpc>
            <a:spcBef>
              <a:spcPct val="0"/>
            </a:spcBef>
            <a:spcAft>
              <a:spcPct val="15000"/>
            </a:spcAft>
            <a:buChar char="••"/>
          </a:pPr>
          <a:r>
            <a:rPr lang="en-GB" sz="1600" kern="1200" dirty="0" smtClean="0"/>
            <a:t>Speaking clearly</a:t>
          </a:r>
        </a:p>
        <a:p>
          <a:pPr marL="171450" lvl="1" indent="-171450" algn="l" defTabSz="711200">
            <a:lnSpc>
              <a:spcPct val="90000"/>
            </a:lnSpc>
            <a:spcBef>
              <a:spcPct val="0"/>
            </a:spcBef>
            <a:spcAft>
              <a:spcPct val="15000"/>
            </a:spcAft>
            <a:buChar char="••"/>
          </a:pPr>
          <a:r>
            <a:rPr lang="en-GB" sz="1600" kern="1200" smtClean="0"/>
            <a:t>Using the telephone</a:t>
          </a:r>
          <a:endParaRPr lang="en-GB" sz="1600" kern="1200" dirty="0" smtClean="0"/>
        </a:p>
        <a:p>
          <a:pPr marL="171450" lvl="1" indent="-171450" algn="l" defTabSz="711200">
            <a:lnSpc>
              <a:spcPct val="90000"/>
            </a:lnSpc>
            <a:spcBef>
              <a:spcPct val="0"/>
            </a:spcBef>
            <a:spcAft>
              <a:spcPct val="15000"/>
            </a:spcAft>
            <a:buChar char="••"/>
          </a:pPr>
          <a:r>
            <a:rPr lang="en-GB" sz="1600" kern="1200" smtClean="0"/>
            <a:t>Speaking in groups</a:t>
          </a:r>
          <a:endParaRPr lang="en-GB" sz="1600" kern="1200" dirty="0" smtClean="0"/>
        </a:p>
        <a:p>
          <a:pPr marL="171450" lvl="1" indent="-171450" algn="l" defTabSz="711200">
            <a:lnSpc>
              <a:spcPct val="90000"/>
            </a:lnSpc>
            <a:spcBef>
              <a:spcPct val="0"/>
            </a:spcBef>
            <a:spcAft>
              <a:spcPct val="15000"/>
            </a:spcAft>
            <a:buChar char="••"/>
          </a:pPr>
          <a:r>
            <a:rPr lang="en-GB" sz="1600" kern="1200" smtClean="0"/>
            <a:t>Good handwriting</a:t>
          </a:r>
          <a:endParaRPr lang="en-GB" sz="1600" kern="1200" dirty="0" smtClean="0"/>
        </a:p>
      </dsp:txBody>
      <dsp:txXfrm>
        <a:off x="0" y="474143"/>
        <a:ext cx="2603539" cy="2050343"/>
      </dsp:txXfrm>
    </dsp:sp>
    <dsp:sp modelId="{41525A3D-4FC6-4BA6-A429-764E23D4FC61}">
      <dsp:nvSpPr>
        <dsp:cNvPr id="0" name=""/>
        <dsp:cNvSpPr/>
      </dsp:nvSpPr>
      <dsp:spPr>
        <a:xfrm>
          <a:off x="2970704" y="13569"/>
          <a:ext cx="2603539" cy="460800"/>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GB" sz="1600" b="1" kern="1200" dirty="0" smtClean="0"/>
            <a:t>Personal Skills</a:t>
          </a:r>
          <a:endParaRPr lang="en-GB" sz="1600" kern="1200" dirty="0"/>
        </a:p>
      </dsp:txBody>
      <dsp:txXfrm>
        <a:off x="2970704" y="13569"/>
        <a:ext cx="2603539" cy="460800"/>
      </dsp:txXfrm>
    </dsp:sp>
    <dsp:sp modelId="{8D158841-17C8-4580-9208-738476F803F9}">
      <dsp:nvSpPr>
        <dsp:cNvPr id="0" name=""/>
        <dsp:cNvSpPr/>
      </dsp:nvSpPr>
      <dsp:spPr>
        <a:xfrm>
          <a:off x="2970704" y="474369"/>
          <a:ext cx="2603539" cy="2050343"/>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GB" sz="1600" kern="1200" dirty="0" smtClean="0"/>
            <a:t>Being organised</a:t>
          </a:r>
          <a:endParaRPr lang="en-GB" sz="1600" kern="1200" dirty="0"/>
        </a:p>
        <a:p>
          <a:pPr marL="171450" lvl="1" indent="-171450" algn="l" defTabSz="711200">
            <a:lnSpc>
              <a:spcPct val="90000"/>
            </a:lnSpc>
            <a:spcBef>
              <a:spcPct val="0"/>
            </a:spcBef>
            <a:spcAft>
              <a:spcPct val="15000"/>
            </a:spcAft>
            <a:buChar char="••"/>
          </a:pPr>
          <a:r>
            <a:rPr lang="en-GB" sz="1600" kern="1200" dirty="0" smtClean="0"/>
            <a:t>Time keeping</a:t>
          </a:r>
        </a:p>
        <a:p>
          <a:pPr marL="171450" lvl="1" indent="-171450" algn="l" defTabSz="711200">
            <a:lnSpc>
              <a:spcPct val="90000"/>
            </a:lnSpc>
            <a:spcBef>
              <a:spcPct val="0"/>
            </a:spcBef>
            <a:spcAft>
              <a:spcPct val="15000"/>
            </a:spcAft>
            <a:buChar char="••"/>
          </a:pPr>
          <a:r>
            <a:rPr lang="en-GB" sz="1600" kern="1200" dirty="0" smtClean="0"/>
            <a:t>Reliability</a:t>
          </a:r>
        </a:p>
        <a:p>
          <a:pPr marL="171450" lvl="1" indent="-171450" algn="l" defTabSz="711200">
            <a:lnSpc>
              <a:spcPct val="90000"/>
            </a:lnSpc>
            <a:spcBef>
              <a:spcPct val="0"/>
            </a:spcBef>
            <a:spcAft>
              <a:spcPct val="15000"/>
            </a:spcAft>
            <a:buChar char="••"/>
          </a:pPr>
          <a:r>
            <a:rPr lang="en-GB" sz="1600" kern="1200" dirty="0" smtClean="0"/>
            <a:t>Honesty</a:t>
          </a:r>
        </a:p>
        <a:p>
          <a:pPr marL="171450" lvl="1" indent="-171450" algn="l" defTabSz="711200">
            <a:lnSpc>
              <a:spcPct val="90000"/>
            </a:lnSpc>
            <a:spcBef>
              <a:spcPct val="0"/>
            </a:spcBef>
            <a:spcAft>
              <a:spcPct val="15000"/>
            </a:spcAft>
            <a:buChar char="••"/>
          </a:pPr>
          <a:r>
            <a:rPr lang="en-GB" sz="1600" kern="1200" dirty="0" smtClean="0"/>
            <a:t>Personal presentation</a:t>
          </a:r>
        </a:p>
        <a:p>
          <a:pPr marL="171450" lvl="1" indent="-171450" algn="l" defTabSz="711200">
            <a:lnSpc>
              <a:spcPct val="90000"/>
            </a:lnSpc>
            <a:spcBef>
              <a:spcPct val="0"/>
            </a:spcBef>
            <a:spcAft>
              <a:spcPct val="15000"/>
            </a:spcAft>
            <a:buChar char="••"/>
          </a:pPr>
          <a:r>
            <a:rPr lang="en-GB" sz="1600" kern="1200" dirty="0" smtClean="0"/>
            <a:t>Politeness</a:t>
          </a:r>
          <a:endParaRPr lang="en-GB" sz="1600" kern="1200" dirty="0"/>
        </a:p>
      </dsp:txBody>
      <dsp:txXfrm>
        <a:off x="2970704" y="474369"/>
        <a:ext cx="2603539" cy="2050343"/>
      </dsp:txXfrm>
    </dsp:sp>
    <dsp:sp modelId="{ABD15F51-427C-4313-9CC1-5AF2629E57C7}">
      <dsp:nvSpPr>
        <dsp:cNvPr id="0" name=""/>
        <dsp:cNvSpPr/>
      </dsp:nvSpPr>
      <dsp:spPr>
        <a:xfrm>
          <a:off x="5938739" y="13569"/>
          <a:ext cx="2603539" cy="460800"/>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GB" sz="1600" b="1" kern="1200" dirty="0" smtClean="0"/>
            <a:t>People Skills</a:t>
          </a:r>
          <a:endParaRPr lang="en-GB" sz="1600" kern="1200" dirty="0"/>
        </a:p>
      </dsp:txBody>
      <dsp:txXfrm>
        <a:off x="5938739" y="13569"/>
        <a:ext cx="2603539" cy="460800"/>
      </dsp:txXfrm>
    </dsp:sp>
    <dsp:sp modelId="{14EF5A42-8411-4887-88B3-0BBA09DF462A}">
      <dsp:nvSpPr>
        <dsp:cNvPr id="0" name=""/>
        <dsp:cNvSpPr/>
      </dsp:nvSpPr>
      <dsp:spPr>
        <a:xfrm>
          <a:off x="5938739" y="474369"/>
          <a:ext cx="2603539" cy="2050343"/>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GB" sz="1600" kern="1200" dirty="0" smtClean="0"/>
            <a:t>Consideration</a:t>
          </a:r>
          <a:endParaRPr lang="en-GB" sz="1600" kern="1200" dirty="0"/>
        </a:p>
        <a:p>
          <a:pPr marL="171450" lvl="1" indent="-171450" algn="l" defTabSz="711200">
            <a:lnSpc>
              <a:spcPct val="90000"/>
            </a:lnSpc>
            <a:spcBef>
              <a:spcPct val="0"/>
            </a:spcBef>
            <a:spcAft>
              <a:spcPct val="15000"/>
            </a:spcAft>
            <a:buChar char="••"/>
          </a:pPr>
          <a:r>
            <a:rPr lang="en-GB" sz="1600" kern="1200" smtClean="0"/>
            <a:t>Co-operation</a:t>
          </a:r>
          <a:endParaRPr lang="en-GB" sz="1600" kern="1200" dirty="0"/>
        </a:p>
        <a:p>
          <a:pPr marL="171450" lvl="1" indent="-171450" algn="l" defTabSz="711200">
            <a:lnSpc>
              <a:spcPct val="90000"/>
            </a:lnSpc>
            <a:spcBef>
              <a:spcPct val="0"/>
            </a:spcBef>
            <a:spcAft>
              <a:spcPct val="15000"/>
            </a:spcAft>
            <a:buChar char="••"/>
          </a:pPr>
          <a:r>
            <a:rPr lang="en-GB" sz="1600" kern="1200" dirty="0" smtClean="0"/>
            <a:t>Advising</a:t>
          </a:r>
          <a:endParaRPr lang="en-GB" sz="1600" kern="1200" dirty="0"/>
        </a:p>
        <a:p>
          <a:pPr marL="171450" lvl="1" indent="-171450" algn="l" defTabSz="711200">
            <a:lnSpc>
              <a:spcPct val="90000"/>
            </a:lnSpc>
            <a:spcBef>
              <a:spcPct val="0"/>
            </a:spcBef>
            <a:spcAft>
              <a:spcPct val="15000"/>
            </a:spcAft>
            <a:buChar char="••"/>
          </a:pPr>
          <a:r>
            <a:rPr lang="en-GB" sz="1600" kern="1200" smtClean="0"/>
            <a:t>Leading</a:t>
          </a:r>
          <a:endParaRPr lang="en-GB" sz="1600" kern="1200" dirty="0"/>
        </a:p>
        <a:p>
          <a:pPr marL="171450" lvl="1" indent="-171450" algn="l" defTabSz="711200">
            <a:lnSpc>
              <a:spcPct val="90000"/>
            </a:lnSpc>
            <a:spcBef>
              <a:spcPct val="0"/>
            </a:spcBef>
            <a:spcAft>
              <a:spcPct val="15000"/>
            </a:spcAft>
            <a:buChar char="••"/>
          </a:pPr>
          <a:r>
            <a:rPr lang="en-GB" sz="1600" kern="1200" smtClean="0"/>
            <a:t>Organising</a:t>
          </a:r>
          <a:endParaRPr lang="en-GB" sz="1600" kern="1200" dirty="0"/>
        </a:p>
        <a:p>
          <a:pPr marL="171450" lvl="1" indent="-171450" algn="l" defTabSz="711200">
            <a:lnSpc>
              <a:spcPct val="90000"/>
            </a:lnSpc>
            <a:spcBef>
              <a:spcPct val="0"/>
            </a:spcBef>
            <a:spcAft>
              <a:spcPct val="15000"/>
            </a:spcAft>
            <a:buChar char="••"/>
          </a:pPr>
          <a:r>
            <a:rPr lang="en-GB" sz="1600" kern="1200" dirty="0" smtClean="0"/>
            <a:t>Team work</a:t>
          </a:r>
          <a:endParaRPr lang="en-GB" sz="1600" kern="1200" dirty="0"/>
        </a:p>
        <a:p>
          <a:pPr marL="171450" lvl="1" indent="-171450" algn="l" defTabSz="711200">
            <a:lnSpc>
              <a:spcPct val="90000"/>
            </a:lnSpc>
            <a:spcBef>
              <a:spcPct val="0"/>
            </a:spcBef>
            <a:spcAft>
              <a:spcPct val="15000"/>
            </a:spcAft>
            <a:buChar char="••"/>
          </a:pPr>
          <a:r>
            <a:rPr lang="en-GB" sz="1600" kern="1200" dirty="0" smtClean="0"/>
            <a:t>Motivating</a:t>
          </a:r>
          <a:endParaRPr lang="en-GB" sz="1600" kern="1200" dirty="0"/>
        </a:p>
      </dsp:txBody>
      <dsp:txXfrm>
        <a:off x="5938739" y="474369"/>
        <a:ext cx="2603539" cy="20503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22CA6-9A9C-4360-817F-043F98CA8621}">
      <dsp:nvSpPr>
        <dsp:cNvPr id="0" name=""/>
        <dsp:cNvSpPr/>
      </dsp:nvSpPr>
      <dsp:spPr>
        <a:xfrm>
          <a:off x="2670" y="31835"/>
          <a:ext cx="2603539" cy="460800"/>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GB" sz="1600" b="1" kern="1200" dirty="0" smtClean="0"/>
            <a:t>Practical Skills</a:t>
          </a:r>
          <a:endParaRPr lang="en-GB" sz="1600" kern="1200" dirty="0"/>
        </a:p>
      </dsp:txBody>
      <dsp:txXfrm>
        <a:off x="2670" y="31835"/>
        <a:ext cx="2603539" cy="460800"/>
      </dsp:txXfrm>
    </dsp:sp>
    <dsp:sp modelId="{F9048B67-2959-41E9-876B-7D237A6D7601}">
      <dsp:nvSpPr>
        <dsp:cNvPr id="0" name=""/>
        <dsp:cNvSpPr/>
      </dsp:nvSpPr>
      <dsp:spPr>
        <a:xfrm>
          <a:off x="2670" y="492635"/>
          <a:ext cx="2603539" cy="2283840"/>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GB" sz="1600" kern="1200" dirty="0" smtClean="0"/>
            <a:t>Keyboard Skills</a:t>
          </a:r>
          <a:endParaRPr lang="en-GB" sz="1600" kern="1200" dirty="0"/>
        </a:p>
        <a:p>
          <a:pPr marL="171450" lvl="1" indent="-171450" algn="l" defTabSz="711200">
            <a:lnSpc>
              <a:spcPct val="90000"/>
            </a:lnSpc>
            <a:spcBef>
              <a:spcPct val="0"/>
            </a:spcBef>
            <a:spcAft>
              <a:spcPct val="15000"/>
            </a:spcAft>
            <a:buChar char="••"/>
          </a:pPr>
          <a:r>
            <a:rPr lang="en-GB" sz="1600" kern="1200" dirty="0" smtClean="0"/>
            <a:t>First Aid</a:t>
          </a:r>
        </a:p>
        <a:p>
          <a:pPr marL="171450" lvl="1" indent="-171450" algn="l" defTabSz="711200">
            <a:lnSpc>
              <a:spcPct val="90000"/>
            </a:lnSpc>
            <a:spcBef>
              <a:spcPct val="0"/>
            </a:spcBef>
            <a:spcAft>
              <a:spcPct val="15000"/>
            </a:spcAft>
            <a:buChar char="••"/>
          </a:pPr>
          <a:r>
            <a:rPr lang="en-GB" sz="1600" kern="1200" smtClean="0"/>
            <a:t>Handling money</a:t>
          </a:r>
          <a:endParaRPr lang="en-GB" sz="1600" kern="1200" dirty="0" smtClean="0"/>
        </a:p>
        <a:p>
          <a:pPr marL="171450" lvl="1" indent="-171450" algn="l" defTabSz="711200">
            <a:lnSpc>
              <a:spcPct val="90000"/>
            </a:lnSpc>
            <a:spcBef>
              <a:spcPct val="0"/>
            </a:spcBef>
            <a:spcAft>
              <a:spcPct val="15000"/>
            </a:spcAft>
            <a:buChar char="••"/>
          </a:pPr>
          <a:r>
            <a:rPr lang="en-GB" sz="1600" kern="1200" dirty="0" smtClean="0"/>
            <a:t>Following Instructions</a:t>
          </a:r>
        </a:p>
        <a:p>
          <a:pPr marL="171450" lvl="1" indent="-171450" algn="l" defTabSz="711200">
            <a:lnSpc>
              <a:spcPct val="90000"/>
            </a:lnSpc>
            <a:spcBef>
              <a:spcPct val="0"/>
            </a:spcBef>
            <a:spcAft>
              <a:spcPct val="15000"/>
            </a:spcAft>
            <a:buChar char="••"/>
          </a:pPr>
          <a:r>
            <a:rPr lang="en-GB" sz="1600" kern="1200" dirty="0" smtClean="0"/>
            <a:t>Using a computer</a:t>
          </a:r>
        </a:p>
        <a:p>
          <a:pPr marL="171450" lvl="1" indent="-171450" algn="l" defTabSz="711200">
            <a:lnSpc>
              <a:spcPct val="90000"/>
            </a:lnSpc>
            <a:spcBef>
              <a:spcPct val="0"/>
            </a:spcBef>
            <a:spcAft>
              <a:spcPct val="15000"/>
            </a:spcAft>
            <a:buChar char="••"/>
          </a:pPr>
          <a:r>
            <a:rPr lang="en-GB" sz="1600" kern="1200" dirty="0" smtClean="0"/>
            <a:t>Using e-mail</a:t>
          </a:r>
        </a:p>
        <a:p>
          <a:pPr marL="171450" lvl="1" indent="-171450" algn="l" defTabSz="711200">
            <a:lnSpc>
              <a:spcPct val="90000"/>
            </a:lnSpc>
            <a:spcBef>
              <a:spcPct val="0"/>
            </a:spcBef>
            <a:spcAft>
              <a:spcPct val="15000"/>
            </a:spcAft>
            <a:buChar char="••"/>
          </a:pPr>
          <a:r>
            <a:rPr lang="en-GB" sz="1600" kern="1200" dirty="0" smtClean="0"/>
            <a:t>Web Design</a:t>
          </a:r>
        </a:p>
        <a:p>
          <a:pPr marL="171450" lvl="1" indent="-171450" algn="l" defTabSz="711200">
            <a:lnSpc>
              <a:spcPct val="90000"/>
            </a:lnSpc>
            <a:spcBef>
              <a:spcPct val="0"/>
            </a:spcBef>
            <a:spcAft>
              <a:spcPct val="15000"/>
            </a:spcAft>
            <a:buChar char="••"/>
          </a:pPr>
          <a:endParaRPr lang="en-GB" sz="1600" kern="1200" dirty="0" smtClean="0"/>
        </a:p>
      </dsp:txBody>
      <dsp:txXfrm>
        <a:off x="2670" y="492635"/>
        <a:ext cx="2603539" cy="2283840"/>
      </dsp:txXfrm>
    </dsp:sp>
    <dsp:sp modelId="{5B3DFDAD-C418-4300-AA51-F1DCB9B9EA18}">
      <dsp:nvSpPr>
        <dsp:cNvPr id="0" name=""/>
        <dsp:cNvSpPr/>
      </dsp:nvSpPr>
      <dsp:spPr>
        <a:xfrm>
          <a:off x="2970704" y="31835"/>
          <a:ext cx="2603539" cy="460800"/>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GB" sz="1600" b="1" kern="1200" dirty="0" smtClean="0"/>
            <a:t>Thinking Skills</a:t>
          </a:r>
          <a:endParaRPr lang="en-GB" sz="1600" kern="1200" dirty="0"/>
        </a:p>
      </dsp:txBody>
      <dsp:txXfrm>
        <a:off x="2970704" y="31835"/>
        <a:ext cx="2603539" cy="460800"/>
      </dsp:txXfrm>
    </dsp:sp>
    <dsp:sp modelId="{54CB17EC-08CC-4617-8986-01A3FEFB263D}">
      <dsp:nvSpPr>
        <dsp:cNvPr id="0" name=""/>
        <dsp:cNvSpPr/>
      </dsp:nvSpPr>
      <dsp:spPr>
        <a:xfrm>
          <a:off x="2970704" y="492635"/>
          <a:ext cx="2603539" cy="2283840"/>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GB" sz="1600" kern="1200" dirty="0" smtClean="0"/>
            <a:t>Coming up with original ideas</a:t>
          </a:r>
        </a:p>
        <a:p>
          <a:pPr marL="171450" lvl="1" indent="-171450" algn="l" defTabSz="711200">
            <a:lnSpc>
              <a:spcPct val="90000"/>
            </a:lnSpc>
            <a:spcBef>
              <a:spcPct val="0"/>
            </a:spcBef>
            <a:spcAft>
              <a:spcPct val="15000"/>
            </a:spcAft>
            <a:buChar char="••"/>
          </a:pPr>
          <a:r>
            <a:rPr lang="en-GB" sz="1600" kern="1200" smtClean="0"/>
            <a:t>Planning</a:t>
          </a:r>
          <a:endParaRPr lang="en-GB" sz="1600" kern="1200" dirty="0" smtClean="0"/>
        </a:p>
        <a:p>
          <a:pPr marL="171450" lvl="1" indent="-171450" algn="l" defTabSz="711200">
            <a:lnSpc>
              <a:spcPct val="90000"/>
            </a:lnSpc>
            <a:spcBef>
              <a:spcPct val="0"/>
            </a:spcBef>
            <a:spcAft>
              <a:spcPct val="15000"/>
            </a:spcAft>
            <a:buChar char="••"/>
          </a:pPr>
          <a:r>
            <a:rPr lang="en-GB" sz="1600" kern="1200" dirty="0" smtClean="0"/>
            <a:t>Designing</a:t>
          </a:r>
        </a:p>
        <a:p>
          <a:pPr marL="171450" lvl="1" indent="-171450" algn="l" defTabSz="711200">
            <a:lnSpc>
              <a:spcPct val="90000"/>
            </a:lnSpc>
            <a:spcBef>
              <a:spcPct val="0"/>
            </a:spcBef>
            <a:spcAft>
              <a:spcPct val="15000"/>
            </a:spcAft>
            <a:buChar char="••"/>
          </a:pPr>
          <a:r>
            <a:rPr lang="en-GB" sz="1600" kern="1200" dirty="0" smtClean="0"/>
            <a:t>Budgeting</a:t>
          </a:r>
        </a:p>
        <a:p>
          <a:pPr marL="171450" lvl="1" indent="-171450" algn="l" defTabSz="711200">
            <a:lnSpc>
              <a:spcPct val="90000"/>
            </a:lnSpc>
            <a:spcBef>
              <a:spcPct val="0"/>
            </a:spcBef>
            <a:spcAft>
              <a:spcPct val="15000"/>
            </a:spcAft>
            <a:buChar char="••"/>
          </a:pPr>
          <a:r>
            <a:rPr lang="en-GB" sz="1600" kern="1200" smtClean="0"/>
            <a:t>Paying Bills</a:t>
          </a:r>
          <a:endParaRPr lang="en-GB" sz="1600" kern="1200" dirty="0" smtClean="0"/>
        </a:p>
        <a:p>
          <a:pPr marL="171450" lvl="1" indent="-171450" algn="l" defTabSz="711200">
            <a:lnSpc>
              <a:spcPct val="90000"/>
            </a:lnSpc>
            <a:spcBef>
              <a:spcPct val="0"/>
            </a:spcBef>
            <a:spcAft>
              <a:spcPct val="15000"/>
            </a:spcAft>
            <a:buChar char="••"/>
          </a:pPr>
          <a:r>
            <a:rPr lang="en-GB" sz="1600" kern="1200" smtClean="0"/>
            <a:t>Calculating</a:t>
          </a:r>
          <a:endParaRPr lang="en-GB" sz="1600" kern="1200" dirty="0" smtClean="0"/>
        </a:p>
        <a:p>
          <a:pPr marL="171450" lvl="1" indent="-171450" algn="l" defTabSz="711200">
            <a:lnSpc>
              <a:spcPct val="90000"/>
            </a:lnSpc>
            <a:spcBef>
              <a:spcPct val="0"/>
            </a:spcBef>
            <a:spcAft>
              <a:spcPct val="15000"/>
            </a:spcAft>
            <a:buChar char="••"/>
          </a:pPr>
          <a:r>
            <a:rPr lang="en-GB" sz="1600" kern="1200" dirty="0" smtClean="0"/>
            <a:t>Understanding banking</a:t>
          </a:r>
        </a:p>
      </dsp:txBody>
      <dsp:txXfrm>
        <a:off x="2970704" y="492635"/>
        <a:ext cx="2603539" cy="2283840"/>
      </dsp:txXfrm>
    </dsp:sp>
    <dsp:sp modelId="{FC7749EB-1C2A-4EEB-98B1-03506F9D3F7B}">
      <dsp:nvSpPr>
        <dsp:cNvPr id="0" name=""/>
        <dsp:cNvSpPr/>
      </dsp:nvSpPr>
      <dsp:spPr>
        <a:xfrm>
          <a:off x="5938739" y="31835"/>
          <a:ext cx="2603539" cy="460800"/>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GB" sz="1600" b="1" kern="1200" dirty="0" smtClean="0"/>
            <a:t>Creative Skills</a:t>
          </a:r>
          <a:endParaRPr lang="en-GB" sz="1600" kern="1200" dirty="0"/>
        </a:p>
      </dsp:txBody>
      <dsp:txXfrm>
        <a:off x="5938739" y="31835"/>
        <a:ext cx="2603539" cy="460800"/>
      </dsp:txXfrm>
    </dsp:sp>
    <dsp:sp modelId="{46A90106-2C59-4BD4-93E9-CE4A0CA40BAE}">
      <dsp:nvSpPr>
        <dsp:cNvPr id="0" name=""/>
        <dsp:cNvSpPr/>
      </dsp:nvSpPr>
      <dsp:spPr>
        <a:xfrm>
          <a:off x="5938739" y="492635"/>
          <a:ext cx="2603539" cy="2283840"/>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GB" sz="1600" kern="1200" dirty="0" smtClean="0"/>
            <a:t>Acting, singing or performance</a:t>
          </a:r>
          <a:endParaRPr lang="en-GB" sz="1600" kern="1200" dirty="0"/>
        </a:p>
        <a:p>
          <a:pPr marL="171450" lvl="1" indent="-171450" algn="l" defTabSz="711200">
            <a:lnSpc>
              <a:spcPct val="90000"/>
            </a:lnSpc>
            <a:spcBef>
              <a:spcPct val="0"/>
            </a:spcBef>
            <a:spcAft>
              <a:spcPct val="15000"/>
            </a:spcAft>
            <a:buChar char="••"/>
          </a:pPr>
          <a:r>
            <a:rPr lang="en-GB" sz="1600" kern="1200" dirty="0" smtClean="0"/>
            <a:t>Playing an instrument</a:t>
          </a:r>
        </a:p>
        <a:p>
          <a:pPr marL="171450" lvl="1" indent="-171450" algn="l" defTabSz="711200">
            <a:lnSpc>
              <a:spcPct val="90000"/>
            </a:lnSpc>
            <a:spcBef>
              <a:spcPct val="0"/>
            </a:spcBef>
            <a:spcAft>
              <a:spcPct val="15000"/>
            </a:spcAft>
            <a:buChar char="••"/>
          </a:pPr>
          <a:r>
            <a:rPr lang="en-GB" sz="1600" kern="1200" smtClean="0"/>
            <a:t>Drawing or designing</a:t>
          </a:r>
          <a:endParaRPr lang="en-GB" sz="1600" kern="1200" dirty="0" smtClean="0"/>
        </a:p>
        <a:p>
          <a:pPr marL="171450" lvl="1" indent="-171450" algn="l" defTabSz="711200">
            <a:lnSpc>
              <a:spcPct val="90000"/>
            </a:lnSpc>
            <a:spcBef>
              <a:spcPct val="0"/>
            </a:spcBef>
            <a:spcAft>
              <a:spcPct val="15000"/>
            </a:spcAft>
            <a:buChar char="••"/>
          </a:pPr>
          <a:r>
            <a:rPr lang="en-GB" sz="1600" kern="1200" dirty="0" smtClean="0"/>
            <a:t>Choreography or dance</a:t>
          </a:r>
        </a:p>
        <a:p>
          <a:pPr marL="171450" lvl="1" indent="-171450" algn="l" defTabSz="711200">
            <a:lnSpc>
              <a:spcPct val="90000"/>
            </a:lnSpc>
            <a:spcBef>
              <a:spcPct val="0"/>
            </a:spcBef>
            <a:spcAft>
              <a:spcPct val="15000"/>
            </a:spcAft>
            <a:buChar char="••"/>
          </a:pPr>
          <a:r>
            <a:rPr lang="en-GB" sz="1600" kern="1200" smtClean="0"/>
            <a:t>Photography</a:t>
          </a:r>
          <a:endParaRPr lang="en-GB" sz="1600" kern="1200" dirty="0" smtClean="0"/>
        </a:p>
        <a:p>
          <a:pPr marL="171450" lvl="1" indent="-171450" algn="l" defTabSz="711200">
            <a:lnSpc>
              <a:spcPct val="90000"/>
            </a:lnSpc>
            <a:spcBef>
              <a:spcPct val="0"/>
            </a:spcBef>
            <a:spcAft>
              <a:spcPct val="15000"/>
            </a:spcAft>
            <a:buChar char="••"/>
          </a:pPr>
          <a:r>
            <a:rPr lang="en-GB" sz="1600" kern="1200" dirty="0" smtClean="0"/>
            <a:t>Creative writing</a:t>
          </a:r>
        </a:p>
      </dsp:txBody>
      <dsp:txXfrm>
        <a:off x="5938739" y="492635"/>
        <a:ext cx="2603539" cy="228384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F1A006-FB6C-4645-A596-CB326C1C9ADB}" type="datetimeFigureOut">
              <a:rPr lang="en-GB" smtClean="0"/>
              <a:pPr/>
              <a:t>12/10/2015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7B9B11-B659-4AA1-BB8C-A7827FB14488}" type="slidenum">
              <a:rPr lang="en-GB" smtClean="0"/>
              <a:pPr/>
              <a:t>‹#›</a:t>
            </a:fld>
            <a:endParaRPr lang="en-GB"/>
          </a:p>
        </p:txBody>
      </p:sp>
    </p:spTree>
    <p:extLst>
      <p:ext uri="{BB962C8B-B14F-4D97-AF65-F5344CB8AC3E}">
        <p14:creationId xmlns:p14="http://schemas.microsoft.com/office/powerpoint/2010/main" val="2395282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59794FB-0901-4C01-862C-99E4E97407B8}" type="datetimeFigureOut">
              <a:rPr lang="en-GB" smtClean="0"/>
              <a:pPr/>
              <a:t>12/10/2015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FCCDA4-E823-4C41-97FA-973AEF963133}"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59794FB-0901-4C01-862C-99E4E97407B8}" type="datetimeFigureOut">
              <a:rPr lang="en-GB" smtClean="0"/>
              <a:pPr/>
              <a:t>12/10/2015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FCCDA4-E823-4C41-97FA-973AEF96313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59794FB-0901-4C01-862C-99E4E97407B8}" type="datetimeFigureOut">
              <a:rPr lang="en-GB" smtClean="0"/>
              <a:pPr/>
              <a:t>12/10/2015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FCCDA4-E823-4C41-97FA-973AEF963133}"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59794FB-0901-4C01-862C-99E4E97407B8}" type="datetimeFigureOut">
              <a:rPr lang="en-GB" smtClean="0"/>
              <a:pPr/>
              <a:t>12/10/2015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FCCDA4-E823-4C41-97FA-973AEF963133}"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9794FB-0901-4C01-862C-99E4E97407B8}" type="datetimeFigureOut">
              <a:rPr lang="en-GB" smtClean="0"/>
              <a:pPr/>
              <a:t>12/10/2015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FCCDA4-E823-4C41-97FA-973AEF963133}"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59794FB-0901-4C01-862C-99E4E97407B8}" type="datetimeFigureOut">
              <a:rPr lang="en-GB" smtClean="0"/>
              <a:pPr/>
              <a:t>12/10/2015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FCCDA4-E823-4C41-97FA-973AEF96313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59794FB-0901-4C01-862C-99E4E97407B8}" type="datetimeFigureOut">
              <a:rPr lang="en-GB" smtClean="0"/>
              <a:pPr/>
              <a:t>12/10/2015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CFCCDA4-E823-4C41-97FA-973AEF963133}"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59794FB-0901-4C01-862C-99E4E97407B8}" type="datetimeFigureOut">
              <a:rPr lang="en-GB" smtClean="0"/>
              <a:pPr/>
              <a:t>12/10/2015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CFCCDA4-E823-4C41-97FA-973AEF963133}"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9794FB-0901-4C01-862C-99E4E97407B8}" type="datetimeFigureOut">
              <a:rPr lang="en-GB" smtClean="0"/>
              <a:pPr/>
              <a:t>12/10/2015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CFCCDA4-E823-4C41-97FA-973AEF963133}"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9794FB-0901-4C01-862C-99E4E97407B8}" type="datetimeFigureOut">
              <a:rPr lang="en-GB" smtClean="0"/>
              <a:pPr/>
              <a:t>12/10/2015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FCCDA4-E823-4C41-97FA-973AEF963133}"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9794FB-0901-4C01-862C-99E4E97407B8}" type="datetimeFigureOut">
              <a:rPr lang="en-GB" smtClean="0"/>
              <a:pPr/>
              <a:t>12/10/2015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FCCDA4-E823-4C41-97FA-973AEF963133}"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9794FB-0901-4C01-862C-99E4E97407B8}" type="datetimeFigureOut">
              <a:rPr lang="en-GB" smtClean="0"/>
              <a:pPr/>
              <a:t>12/10/2015</a:t>
            </a:fld>
            <a:endParaRPr lang="en-GB"/>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CCDA4-E823-4C41-97FA-973AEF963133}"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lbg.intranet.group/lbg_comms/default.shtm"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lbg.intranet.group/lbg_comms/default.shtm"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lbg.intranet.group/lbg_comms/default.sht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lbg.intranet.group/lbg_comms/default.s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lbg.intranet.group/lbg_comms/default.shtm"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lbg.intranet.group/lbg_comms/default.s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lbg.intranet.group/lbg_comms/default.s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lbg.intranet.group/lbg_comms/default.s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image" Target="../media/image1.jpeg"/><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hyperlink" Target="http://lbg.intranet.group/lbg_comms/default.shtm" TargetMode="External"/><Relationship Id="rId1" Type="http://schemas.openxmlformats.org/officeDocument/2006/relationships/slideLayout" Target="../slideLayouts/slideLayout2.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lbg.intranet.group/lbg_comms/default.s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lbg.intranet.group/lbg_comms/default.shtm"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21074550">
            <a:off x="-4934" y="1046701"/>
            <a:ext cx="8945023" cy="1891990"/>
          </a:xfrm>
        </p:spPr>
        <p:txBody>
          <a:bodyPr>
            <a:normAutofit/>
          </a:bodyPr>
          <a:lstStyle/>
          <a:p>
            <a:r>
              <a:rPr lang="en-GB" sz="6600" dirty="0" smtClean="0">
                <a:latin typeface="Verdana" pitchFamily="34" charset="0"/>
              </a:rPr>
              <a:t>CV Writing Skills</a:t>
            </a:r>
            <a:endParaRPr lang="en-GB" sz="6600" dirty="0">
              <a:latin typeface="Verdana" pitchFamily="34" charset="0"/>
            </a:endParaRPr>
          </a:p>
        </p:txBody>
      </p:sp>
      <p:pic>
        <p:nvPicPr>
          <p:cNvPr id="1036" name="Picture 12" descr="http://lbg.intranet.group/common_int/images/LBG_intranet1.jpg">
            <a:hlinkClick r:id="rId2"/>
          </p:cNvPr>
          <p:cNvPicPr>
            <a:picLocks noChangeAspect="1" noChangeArrowheads="1"/>
          </p:cNvPicPr>
          <p:nvPr/>
        </p:nvPicPr>
        <p:blipFill>
          <a:blip r:embed="rId3" cstate="print"/>
          <a:srcRect/>
          <a:stretch>
            <a:fillRect/>
          </a:stretch>
        </p:blipFill>
        <p:spPr bwMode="auto">
          <a:xfrm>
            <a:off x="6972267" y="350659"/>
            <a:ext cx="1583267" cy="384572"/>
          </a:xfrm>
          <a:prstGeom prst="rect">
            <a:avLst/>
          </a:prstGeom>
          <a:noFill/>
        </p:spPr>
      </p:pic>
      <p:pic>
        <p:nvPicPr>
          <p:cNvPr id="1039" name="Picture 15" descr="C:\Documents and Settings\365291\Local Settings\Temporary Internet Files\Content.IE5\XJMBLFNS\pen_and_paper[1].JPG"/>
          <p:cNvPicPr>
            <a:picLocks noChangeAspect="1" noChangeArrowheads="1"/>
          </p:cNvPicPr>
          <p:nvPr/>
        </p:nvPicPr>
        <p:blipFill>
          <a:blip r:embed="rId4" cstate="print"/>
          <a:srcRect/>
          <a:stretch>
            <a:fillRect/>
          </a:stretch>
        </p:blipFill>
        <p:spPr bwMode="auto">
          <a:xfrm rot="1064747">
            <a:off x="2652693" y="3130532"/>
            <a:ext cx="4140200" cy="2493169"/>
          </a:xfrm>
          <a:prstGeom prst="rect">
            <a:avLst/>
          </a:prstGeom>
          <a:ln>
            <a:noFill/>
          </a:ln>
          <a:effectLst>
            <a:softEdge rad="112500"/>
          </a:effectLst>
        </p:spPr>
      </p:pic>
      <p:sp>
        <p:nvSpPr>
          <p:cNvPr id="19" name="Rounded Rectangle 18"/>
          <p:cNvSpPr/>
          <p:nvPr/>
        </p:nvSpPr>
        <p:spPr>
          <a:xfrm>
            <a:off x="251520" y="134634"/>
            <a:ext cx="8640960" cy="6588732"/>
          </a:xfrm>
          <a:prstGeom prst="roundRect">
            <a:avLst/>
          </a:prstGeom>
          <a:noFill/>
          <a:ln w="381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47531" y="890718"/>
            <a:ext cx="8229600" cy="594066"/>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1400" b="1" i="0" u="none" strike="noStrike" kern="1200" cap="none" spc="0" normalizeH="0" baseline="0" noProof="0" dirty="0" smtClean="0">
                <a:ln>
                  <a:noFill/>
                </a:ln>
                <a:solidFill>
                  <a:schemeClr val="tx1"/>
                </a:solidFill>
                <a:effectLst/>
                <a:uLnTx/>
                <a:uFillTx/>
                <a:latin typeface="+mn-lt"/>
                <a:ea typeface="+mn-ea"/>
                <a:cs typeface="+mn-cs"/>
              </a:rPr>
              <a:t>Name: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1400" b="1" i="0" u="none" strike="noStrike" kern="1200" cap="none" spc="0" normalizeH="0" baseline="0" noProof="0" dirty="0" smtClean="0">
                <a:ln>
                  <a:noFill/>
                </a:ln>
                <a:solidFill>
                  <a:schemeClr val="tx1"/>
                </a:solidFill>
                <a:effectLst/>
                <a:uLnTx/>
                <a:uFillTx/>
                <a:latin typeface="+mn-lt"/>
                <a:ea typeface="+mn-ea"/>
                <a:cs typeface="+mn-cs"/>
              </a:rPr>
              <a:t>Address: 1 Example Street, Example Town,</a:t>
            </a:r>
            <a:r>
              <a:rPr kumimoji="0" lang="en-GB" sz="1400" b="1" i="0" u="none" strike="noStrike" kern="1200" cap="none" spc="0" normalizeH="0" noProof="0" dirty="0" smtClean="0">
                <a:ln>
                  <a:noFill/>
                </a:ln>
                <a:solidFill>
                  <a:schemeClr val="tx1"/>
                </a:solidFill>
                <a:effectLst/>
                <a:uLnTx/>
                <a:uFillTx/>
                <a:latin typeface="+mn-lt"/>
                <a:ea typeface="+mn-ea"/>
                <a:cs typeface="+mn-cs"/>
              </a:rPr>
              <a:t> EX1 1EX</a:t>
            </a:r>
            <a:endParaRPr kumimoji="0" lang="en-GB" sz="14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1400" b="1" i="0" u="none" strike="noStrike" kern="1200" cap="none" spc="0" normalizeH="0" baseline="0" noProof="0" dirty="0" smtClean="0">
                <a:ln>
                  <a:noFill/>
                </a:ln>
                <a:solidFill>
                  <a:schemeClr val="tx1"/>
                </a:solidFill>
                <a:effectLst/>
                <a:uLnTx/>
                <a:uFillTx/>
                <a:latin typeface="+mn-lt"/>
                <a:ea typeface="+mn-ea"/>
                <a:cs typeface="+mn-cs"/>
              </a:rPr>
              <a:t>Email : Example1@examplemail.com</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1400" b="1" i="0" u="none" strike="noStrike" kern="1200" cap="none" spc="0" normalizeH="0" baseline="0" noProof="0" dirty="0" smtClean="0">
                <a:ln>
                  <a:noFill/>
                </a:ln>
                <a:solidFill>
                  <a:schemeClr val="tx1"/>
                </a:solidFill>
                <a:effectLst/>
                <a:uLnTx/>
                <a:uFillTx/>
                <a:latin typeface="+mn-lt"/>
                <a:ea typeface="+mn-ea"/>
                <a:cs typeface="+mn-cs"/>
              </a:rPr>
              <a:t>Telephone number: 1234512345</a:t>
            </a:r>
            <a:endParaRPr kumimoji="0" lang="en-GB" sz="1400" b="1" i="0" u="none" strike="noStrike" kern="1200" cap="none" spc="0" normalizeH="0" baseline="0" noProof="0" dirty="0">
              <a:ln>
                <a:noFill/>
              </a:ln>
              <a:solidFill>
                <a:schemeClr val="tx1"/>
              </a:solidFill>
              <a:effectLst/>
              <a:uLnTx/>
              <a:uFillTx/>
              <a:latin typeface="+mn-lt"/>
              <a:ea typeface="+mn-ea"/>
              <a:cs typeface="+mn-cs"/>
            </a:endParaRPr>
          </a:p>
        </p:txBody>
      </p:sp>
      <p:sp>
        <p:nvSpPr>
          <p:cNvPr id="5" name="Rectangle 4"/>
          <p:cNvSpPr/>
          <p:nvPr/>
        </p:nvSpPr>
        <p:spPr>
          <a:xfrm>
            <a:off x="251520" y="296652"/>
            <a:ext cx="8544949" cy="6426714"/>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3227851" y="350658"/>
            <a:ext cx="2400267" cy="369332"/>
          </a:xfrm>
          <a:prstGeom prst="rect">
            <a:avLst/>
          </a:prstGeom>
          <a:noFill/>
        </p:spPr>
        <p:txBody>
          <a:bodyPr wrap="square" rtlCol="0">
            <a:spAutoFit/>
          </a:bodyPr>
          <a:lstStyle/>
          <a:p>
            <a:r>
              <a:rPr lang="en-GB" b="1" dirty="0" smtClean="0"/>
              <a:t>Curriculum Vitae</a:t>
            </a:r>
            <a:endParaRPr lang="en-GB" b="1" dirty="0"/>
          </a:p>
        </p:txBody>
      </p:sp>
      <p:sp>
        <p:nvSpPr>
          <p:cNvPr id="7" name="Rectangle 6"/>
          <p:cNvSpPr/>
          <p:nvPr/>
        </p:nvSpPr>
        <p:spPr>
          <a:xfrm>
            <a:off x="443541" y="728700"/>
            <a:ext cx="8160907" cy="124213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443541" y="2132856"/>
            <a:ext cx="8160907" cy="210623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443541" y="4347102"/>
            <a:ext cx="8160907" cy="226825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635563" y="2240869"/>
            <a:ext cx="7968885" cy="1384995"/>
          </a:xfrm>
          <a:prstGeom prst="rect">
            <a:avLst/>
          </a:prstGeom>
          <a:noFill/>
        </p:spPr>
        <p:txBody>
          <a:bodyPr wrap="square" rtlCol="0">
            <a:spAutoFit/>
          </a:bodyPr>
          <a:lstStyle/>
          <a:p>
            <a:r>
              <a:rPr lang="en-GB" sz="1400" b="1" dirty="0" smtClean="0"/>
              <a:t>Education:</a:t>
            </a:r>
          </a:p>
          <a:p>
            <a:endParaRPr lang="en-GB" sz="1400" b="1" dirty="0" smtClean="0"/>
          </a:p>
          <a:p>
            <a:r>
              <a:rPr lang="en-GB" sz="1400" b="1" dirty="0" smtClean="0"/>
              <a:t>School                                Year         Qualification              Subject              Grade</a:t>
            </a:r>
            <a:endParaRPr lang="en-GB" sz="1400" dirty="0" smtClean="0"/>
          </a:p>
          <a:p>
            <a:endParaRPr lang="en-GB" sz="1400" b="1" i="1" dirty="0" smtClean="0"/>
          </a:p>
          <a:p>
            <a:endParaRPr lang="en-GB" sz="1400" b="1" dirty="0" smtClean="0"/>
          </a:p>
          <a:p>
            <a:endParaRPr lang="en-GB" sz="1400" b="1" dirty="0"/>
          </a:p>
        </p:txBody>
      </p:sp>
      <p:sp>
        <p:nvSpPr>
          <p:cNvPr id="15" name="TextBox 14"/>
          <p:cNvSpPr txBox="1"/>
          <p:nvPr/>
        </p:nvSpPr>
        <p:spPr>
          <a:xfrm>
            <a:off x="539552" y="4401108"/>
            <a:ext cx="3168352" cy="307777"/>
          </a:xfrm>
          <a:prstGeom prst="rect">
            <a:avLst/>
          </a:prstGeom>
          <a:noFill/>
        </p:spPr>
        <p:txBody>
          <a:bodyPr wrap="square" rtlCol="0">
            <a:spAutoFit/>
          </a:bodyPr>
          <a:lstStyle/>
          <a:p>
            <a:r>
              <a:rPr lang="en-GB" sz="1400" b="1" dirty="0" smtClean="0"/>
              <a:t>Skills and Achievements:</a:t>
            </a:r>
            <a:endParaRPr lang="en-GB" sz="1400" b="1" dirty="0"/>
          </a:p>
        </p:txBody>
      </p:sp>
      <p:cxnSp>
        <p:nvCxnSpPr>
          <p:cNvPr id="17" name="Straight Connector 16"/>
          <p:cNvCxnSpPr/>
          <p:nvPr/>
        </p:nvCxnSpPr>
        <p:spPr>
          <a:xfrm>
            <a:off x="635563" y="2996952"/>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635563" y="3212976"/>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635563" y="3429000"/>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635563" y="3645024"/>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635563" y="3861048"/>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635563" y="4077072"/>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827584" y="4725144"/>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827584" y="4941168"/>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827584" y="5157192"/>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827584" y="5373216"/>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827584" y="5589240"/>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827584" y="5805264"/>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731573" y="6021288"/>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731573" y="6237312"/>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31573" y="6453336"/>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1307638" y="1052736"/>
            <a:ext cx="7104789"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23595" y="2672916"/>
            <a:ext cx="1853584" cy="307777"/>
          </a:xfrm>
          <a:prstGeom prst="rect">
            <a:avLst/>
          </a:prstGeom>
        </p:spPr>
        <p:txBody>
          <a:bodyPr wrap="none">
            <a:spAutoFit/>
          </a:bodyPr>
          <a:lstStyle/>
          <a:p>
            <a:r>
              <a:rPr lang="en-GB" sz="1400" b="1" dirty="0" smtClean="0"/>
              <a:t>Hobbies and Interests:</a:t>
            </a:r>
            <a:endParaRPr lang="en-GB" sz="1400" dirty="0"/>
          </a:p>
        </p:txBody>
      </p:sp>
      <p:sp>
        <p:nvSpPr>
          <p:cNvPr id="4" name="Flowchart: Process 3"/>
          <p:cNvSpPr/>
          <p:nvPr/>
        </p:nvSpPr>
        <p:spPr>
          <a:xfrm>
            <a:off x="646742" y="356946"/>
            <a:ext cx="8256917" cy="6426714"/>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Flowchart: Process 4"/>
          <p:cNvSpPr/>
          <p:nvPr/>
        </p:nvSpPr>
        <p:spPr>
          <a:xfrm>
            <a:off x="838763" y="2618910"/>
            <a:ext cx="7861696" cy="2268252"/>
          </a:xfrm>
          <a:prstGeom prst="flowChartProcess">
            <a:avLst/>
          </a:prstGeom>
          <a:noFill/>
          <a:ln w="31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lowchart: Process 6"/>
          <p:cNvSpPr/>
          <p:nvPr/>
        </p:nvSpPr>
        <p:spPr>
          <a:xfrm>
            <a:off x="838763" y="5001462"/>
            <a:ext cx="7872875" cy="1674186"/>
          </a:xfrm>
          <a:prstGeom prst="flowChartProcess">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934774" y="5109474"/>
            <a:ext cx="1942648" cy="307777"/>
          </a:xfrm>
          <a:prstGeom prst="rect">
            <a:avLst/>
          </a:prstGeom>
        </p:spPr>
        <p:txBody>
          <a:bodyPr wrap="none">
            <a:spAutoFit/>
          </a:bodyPr>
          <a:lstStyle/>
          <a:p>
            <a:r>
              <a:rPr lang="en-GB" sz="1400" b="1" dirty="0" smtClean="0"/>
              <a:t>Additional Information:</a:t>
            </a:r>
            <a:endParaRPr lang="en-GB" sz="1400" dirty="0"/>
          </a:p>
        </p:txBody>
      </p:sp>
      <p:sp>
        <p:nvSpPr>
          <p:cNvPr id="9" name="Rectangle 8"/>
          <p:cNvSpPr/>
          <p:nvPr/>
        </p:nvSpPr>
        <p:spPr>
          <a:xfrm>
            <a:off x="934774" y="518965"/>
            <a:ext cx="3648404" cy="307777"/>
          </a:xfrm>
          <a:prstGeom prst="rect">
            <a:avLst/>
          </a:prstGeom>
        </p:spPr>
        <p:txBody>
          <a:bodyPr wrap="square">
            <a:spAutoFit/>
          </a:bodyPr>
          <a:lstStyle/>
          <a:p>
            <a:pPr lvl="0"/>
            <a:r>
              <a:rPr lang="en-GB" sz="1400" b="1" dirty="0" smtClean="0"/>
              <a:t>Objectives and Ambitions:</a:t>
            </a:r>
            <a:endParaRPr lang="en-GB" sz="1400" b="1" dirty="0"/>
          </a:p>
        </p:txBody>
      </p:sp>
      <p:sp>
        <p:nvSpPr>
          <p:cNvPr id="10" name="Flowchart: Process 9"/>
          <p:cNvSpPr/>
          <p:nvPr/>
        </p:nvSpPr>
        <p:spPr>
          <a:xfrm>
            <a:off x="838763" y="464958"/>
            <a:ext cx="7872875" cy="2045940"/>
          </a:xfrm>
          <a:prstGeom prst="flowChartProcess">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Straight Connector 39"/>
          <p:cNvCxnSpPr/>
          <p:nvPr/>
        </p:nvCxnSpPr>
        <p:spPr>
          <a:xfrm>
            <a:off x="1019605" y="836712"/>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1019605" y="1052736"/>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1019605" y="1268760"/>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1019605" y="1484784"/>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1019605" y="1700808"/>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1019605" y="1916832"/>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1019605" y="2132856"/>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1019605" y="2348880"/>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1019605" y="3050958"/>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1019605" y="3266982"/>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1019605" y="3483006"/>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1019605" y="3699030"/>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1019605" y="3915054"/>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1019605" y="4131078"/>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1019605" y="4347102"/>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1019605" y="4563126"/>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1019605" y="5481228"/>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1019605" y="5697252"/>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1019605" y="5913276"/>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1019605" y="6129300"/>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1019605" y="6345324"/>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1019605" y="6561348"/>
            <a:ext cx="748883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21074550">
            <a:off x="-4934" y="1046701"/>
            <a:ext cx="8945023" cy="1891990"/>
          </a:xfrm>
        </p:spPr>
        <p:txBody>
          <a:bodyPr>
            <a:normAutofit fontScale="90000"/>
          </a:bodyPr>
          <a:lstStyle/>
          <a:p>
            <a:r>
              <a:rPr lang="en-GB" sz="6600" dirty="0" smtClean="0">
                <a:latin typeface="Verdana" pitchFamily="34" charset="0"/>
              </a:rPr>
              <a:t>Interview </a:t>
            </a:r>
            <a:br>
              <a:rPr lang="en-GB" sz="6600" dirty="0" smtClean="0">
                <a:latin typeface="Verdana" pitchFamily="34" charset="0"/>
              </a:rPr>
            </a:br>
            <a:r>
              <a:rPr lang="en-GB" sz="6600" dirty="0" smtClean="0">
                <a:latin typeface="Verdana" pitchFamily="34" charset="0"/>
              </a:rPr>
              <a:t>Skills</a:t>
            </a:r>
            <a:endParaRPr lang="en-GB" sz="6600" dirty="0">
              <a:latin typeface="Verdana" pitchFamily="34" charset="0"/>
            </a:endParaRPr>
          </a:p>
        </p:txBody>
      </p:sp>
      <p:pic>
        <p:nvPicPr>
          <p:cNvPr id="1036" name="Picture 12" descr="http://lbg.intranet.group/common_int/images/LBG_intranet1.jpg">
            <a:hlinkClick r:id="rId2"/>
          </p:cNvPr>
          <p:cNvPicPr>
            <a:picLocks noChangeAspect="1" noChangeArrowheads="1"/>
          </p:cNvPicPr>
          <p:nvPr/>
        </p:nvPicPr>
        <p:blipFill>
          <a:blip r:embed="rId3" cstate="print"/>
          <a:srcRect/>
          <a:stretch>
            <a:fillRect/>
          </a:stretch>
        </p:blipFill>
        <p:spPr bwMode="auto">
          <a:xfrm>
            <a:off x="6972267" y="350659"/>
            <a:ext cx="1583267" cy="384572"/>
          </a:xfrm>
          <a:prstGeom prst="rect">
            <a:avLst/>
          </a:prstGeom>
          <a:noFill/>
        </p:spPr>
      </p:pic>
      <p:pic>
        <p:nvPicPr>
          <p:cNvPr id="1039" name="Picture 15" descr="C:\Documents and Settings\365291\Local Settings\Temporary Internet Files\Content.IE5\XJMBLFNS\pen_and_paper[1].JPG"/>
          <p:cNvPicPr>
            <a:picLocks noChangeAspect="1" noChangeArrowheads="1"/>
          </p:cNvPicPr>
          <p:nvPr/>
        </p:nvPicPr>
        <p:blipFill>
          <a:blip r:embed="rId4" cstate="print"/>
          <a:srcRect/>
          <a:stretch>
            <a:fillRect/>
          </a:stretch>
        </p:blipFill>
        <p:spPr bwMode="auto">
          <a:xfrm rot="1064747">
            <a:off x="2652693" y="3130532"/>
            <a:ext cx="4140200" cy="2493169"/>
          </a:xfrm>
          <a:prstGeom prst="rect">
            <a:avLst/>
          </a:prstGeom>
          <a:ln>
            <a:noFill/>
          </a:ln>
          <a:effectLst>
            <a:softEdge rad="112500"/>
          </a:effectLst>
        </p:spPr>
      </p:pic>
      <p:sp>
        <p:nvSpPr>
          <p:cNvPr id="19" name="Rounded Rectangle 18"/>
          <p:cNvSpPr/>
          <p:nvPr/>
        </p:nvSpPr>
        <p:spPr>
          <a:xfrm>
            <a:off x="251520" y="134634"/>
            <a:ext cx="8640960" cy="6588732"/>
          </a:xfrm>
          <a:prstGeom prst="roundRect">
            <a:avLst/>
          </a:prstGeom>
          <a:noFill/>
          <a:ln w="381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Useful Do’s and </a:t>
            </a:r>
            <a:r>
              <a:rPr lang="en-GB" dirty="0" err="1" smtClean="0"/>
              <a:t>Dont’s</a:t>
            </a:r>
            <a:endParaRPr lang="en-GB" dirty="0"/>
          </a:p>
        </p:txBody>
      </p:sp>
      <p:sp>
        <p:nvSpPr>
          <p:cNvPr id="3" name="Content Placeholder 2"/>
          <p:cNvSpPr>
            <a:spLocks noGrp="1"/>
          </p:cNvSpPr>
          <p:nvPr>
            <p:ph idx="1"/>
          </p:nvPr>
        </p:nvSpPr>
        <p:spPr/>
        <p:txBody>
          <a:bodyPr/>
          <a:lstStyle/>
          <a:p>
            <a:r>
              <a:rPr lang="en-GB" dirty="0" smtClean="0"/>
              <a:t>Try to control your nerves – Practice will help</a:t>
            </a:r>
          </a:p>
          <a:p>
            <a:r>
              <a:rPr lang="en-GB" dirty="0" smtClean="0"/>
              <a:t>Make a good first impression – open body language, professionally dressed, good eye contact and manners</a:t>
            </a:r>
          </a:p>
          <a:p>
            <a:r>
              <a:rPr lang="en-GB" dirty="0" smtClean="0"/>
              <a:t>Be yourself – Using your own language will allow you to express ideas confidently </a:t>
            </a:r>
          </a:p>
        </p:txBody>
      </p:sp>
      <p:pic>
        <p:nvPicPr>
          <p:cNvPr id="4" name="Picture 2" descr="http://lbg.intranet.group/common_int/images/LBG_intranet1.jpg">
            <a:hlinkClick r:id="rId2"/>
          </p:cNvPr>
          <p:cNvPicPr>
            <a:picLocks noChangeAspect="1" noChangeArrowheads="1"/>
          </p:cNvPicPr>
          <p:nvPr/>
        </p:nvPicPr>
        <p:blipFill>
          <a:blip r:embed="rId3" cstate="print"/>
          <a:srcRect/>
          <a:stretch>
            <a:fillRect/>
          </a:stretch>
        </p:blipFill>
        <p:spPr bwMode="auto">
          <a:xfrm>
            <a:off x="7560733" y="134635"/>
            <a:ext cx="1583267" cy="384572"/>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908720"/>
            <a:ext cx="8229600" cy="4525963"/>
          </a:xfrm>
        </p:spPr>
        <p:txBody>
          <a:bodyPr>
            <a:normAutofit/>
          </a:bodyPr>
          <a:lstStyle/>
          <a:p>
            <a:pPr algn="ctr">
              <a:buNone/>
            </a:pPr>
            <a:r>
              <a:rPr lang="en-GB" sz="4800" dirty="0" smtClean="0"/>
              <a:t>Thank you </a:t>
            </a:r>
          </a:p>
          <a:p>
            <a:pPr algn="ctr">
              <a:buNone/>
            </a:pPr>
            <a:endParaRPr lang="en-GB" sz="4800" dirty="0" smtClean="0"/>
          </a:p>
          <a:p>
            <a:pPr algn="ctr">
              <a:buNone/>
            </a:pPr>
            <a:r>
              <a:rPr lang="en-GB" sz="4800" dirty="0" smtClean="0"/>
              <a:t>See you on the 2</a:t>
            </a:r>
            <a:r>
              <a:rPr lang="en-GB" sz="4800" baseline="30000" dirty="0" smtClean="0"/>
              <a:t>nd</a:t>
            </a:r>
            <a:r>
              <a:rPr lang="en-GB" sz="4800" dirty="0" smtClean="0"/>
              <a:t> June. </a:t>
            </a:r>
            <a:endParaRPr lang="en-GB" sz="4800" dirty="0"/>
          </a:p>
        </p:txBody>
      </p:sp>
      <p:pic>
        <p:nvPicPr>
          <p:cNvPr id="4" name="Picture 2" descr="http://lbg.intranet.group/common_int/images/LBG_intranet1.jpg">
            <a:hlinkClick r:id="rId2"/>
          </p:cNvPr>
          <p:cNvPicPr>
            <a:picLocks noChangeAspect="1" noChangeArrowheads="1"/>
          </p:cNvPicPr>
          <p:nvPr/>
        </p:nvPicPr>
        <p:blipFill>
          <a:blip r:embed="rId3" cstate="print"/>
          <a:srcRect/>
          <a:stretch>
            <a:fillRect/>
          </a:stretch>
        </p:blipFill>
        <p:spPr bwMode="auto">
          <a:xfrm>
            <a:off x="7560733" y="134635"/>
            <a:ext cx="1583267" cy="384572"/>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C:\Documents and Settings\365291\Local Settings\Temporary Internet Files\Content.IE5\RN7OLUVU\public-speaking[1].jpg"/>
          <p:cNvPicPr>
            <a:picLocks noChangeAspect="1" noChangeArrowheads="1"/>
          </p:cNvPicPr>
          <p:nvPr/>
        </p:nvPicPr>
        <p:blipFill>
          <a:blip r:embed="rId2" cstate="print"/>
          <a:srcRect/>
          <a:stretch>
            <a:fillRect/>
          </a:stretch>
        </p:blipFill>
        <p:spPr bwMode="auto">
          <a:xfrm>
            <a:off x="2075723" y="2834934"/>
            <a:ext cx="2781179" cy="1559905"/>
          </a:xfrm>
          <a:prstGeom prst="rect">
            <a:avLst/>
          </a:prstGeom>
          <a:noFill/>
        </p:spPr>
      </p:pic>
      <p:sp>
        <p:nvSpPr>
          <p:cNvPr id="12" name="Rounded Rectangular Callout 11"/>
          <p:cNvSpPr/>
          <p:nvPr/>
        </p:nvSpPr>
        <p:spPr>
          <a:xfrm>
            <a:off x="4860032" y="3591018"/>
            <a:ext cx="4032448" cy="1188132"/>
          </a:xfrm>
          <a:prstGeom prst="wedgeRoundRectCallout">
            <a:avLst>
              <a:gd name="adj1" fmla="val -60804"/>
              <a:gd name="adj2" fmla="val -31440"/>
              <a:gd name="adj3" fmla="val 16667"/>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ounded Rectangular Callout 13"/>
          <p:cNvSpPr/>
          <p:nvPr/>
        </p:nvSpPr>
        <p:spPr>
          <a:xfrm>
            <a:off x="731574" y="1322766"/>
            <a:ext cx="6240693" cy="1296144"/>
          </a:xfrm>
          <a:prstGeom prst="wedgeRoundRectCallout">
            <a:avLst>
              <a:gd name="adj1" fmla="val -6432"/>
              <a:gd name="adj2" fmla="val 72303"/>
              <a:gd name="adj3" fmla="val 16667"/>
            </a:avLst>
          </a:prstGeom>
          <a:solidFill>
            <a:schemeClr val="accent3">
              <a:lumMod val="20000"/>
              <a:lumOff val="8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fontScale="90000"/>
          </a:bodyPr>
          <a:lstStyle/>
          <a:p>
            <a:r>
              <a:rPr lang="en-GB" b="1" dirty="0" smtClean="0"/>
              <a:t>What is a CV? </a:t>
            </a:r>
            <a:br>
              <a:rPr lang="en-GB" b="1" dirty="0" smtClean="0"/>
            </a:br>
            <a:endParaRPr lang="en-GB" dirty="0"/>
          </a:p>
        </p:txBody>
      </p:sp>
      <p:sp>
        <p:nvSpPr>
          <p:cNvPr id="3" name="Content Placeholder 2"/>
          <p:cNvSpPr>
            <a:spLocks noGrp="1"/>
          </p:cNvSpPr>
          <p:nvPr>
            <p:ph idx="1"/>
          </p:nvPr>
        </p:nvSpPr>
        <p:spPr>
          <a:xfrm>
            <a:off x="5148064" y="3374994"/>
            <a:ext cx="3456384" cy="1242138"/>
          </a:xfrm>
        </p:spPr>
        <p:txBody>
          <a:bodyPr>
            <a:normAutofit fontScale="85000" lnSpcReduction="20000"/>
          </a:bodyPr>
          <a:lstStyle/>
          <a:p>
            <a:pPr>
              <a:buNone/>
            </a:pPr>
            <a:endParaRPr lang="en-GB" i="1" dirty="0" smtClean="0"/>
          </a:p>
          <a:p>
            <a:pPr>
              <a:buNone/>
            </a:pPr>
            <a:r>
              <a:rPr lang="en-GB" sz="2200" i="1" dirty="0" smtClean="0"/>
              <a:t>It takes time to produce a good CV and it should always be kept up to date.</a:t>
            </a:r>
          </a:p>
          <a:p>
            <a:pPr algn="ctr">
              <a:buNone/>
            </a:pPr>
            <a:endParaRPr lang="en-GB" sz="2200" i="1" dirty="0" smtClean="0"/>
          </a:p>
          <a:p>
            <a:endParaRPr lang="en-GB" i="1" dirty="0"/>
          </a:p>
        </p:txBody>
      </p:sp>
      <p:sp>
        <p:nvSpPr>
          <p:cNvPr id="4" name="TextBox 3"/>
          <p:cNvSpPr txBox="1"/>
          <p:nvPr/>
        </p:nvSpPr>
        <p:spPr>
          <a:xfrm>
            <a:off x="827584" y="1376772"/>
            <a:ext cx="5760640" cy="1026114"/>
          </a:xfrm>
          <a:prstGeom prst="rect">
            <a:avLst/>
          </a:prstGeom>
          <a:noFill/>
        </p:spPr>
        <p:txBody>
          <a:bodyPr wrap="square" rtlCol="0">
            <a:spAutoFit/>
          </a:bodyPr>
          <a:lstStyle/>
          <a:p>
            <a:pPr algn="ctr">
              <a:buNone/>
            </a:pPr>
            <a:r>
              <a:rPr lang="en-GB" sz="2000" b="1" i="1" dirty="0" smtClean="0"/>
              <a:t>A Curriculum Vitae </a:t>
            </a:r>
            <a:r>
              <a:rPr lang="en-GB" sz="2000" i="1" dirty="0" smtClean="0"/>
              <a:t>(usually called a CV) shows what you have done with your life so far - your education, training, work experience and skills in a nutshell.</a:t>
            </a:r>
          </a:p>
        </p:txBody>
      </p:sp>
      <p:sp>
        <p:nvSpPr>
          <p:cNvPr id="6" name="Rounded Rectangular Callout 5"/>
          <p:cNvSpPr/>
          <p:nvPr/>
        </p:nvSpPr>
        <p:spPr>
          <a:xfrm>
            <a:off x="827584" y="5157192"/>
            <a:ext cx="6144683" cy="1026114"/>
          </a:xfrm>
          <a:prstGeom prst="wedgeRoundRectCallout">
            <a:avLst>
              <a:gd name="adj1" fmla="val -9650"/>
              <a:gd name="adj2" fmla="val -105244"/>
              <a:gd name="adj3" fmla="val 16667"/>
            </a:avLst>
          </a:prstGeom>
          <a:solidFill>
            <a:schemeClr val="accent3">
              <a:lumMod val="60000"/>
              <a:lumOff val="40000"/>
            </a:scheme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463" name="Picture 7" descr="http://lbg.intranet.group/common_int/images/LBG_intranet1.jpg">
            <a:hlinkClick r:id="rId3"/>
          </p:cNvPr>
          <p:cNvPicPr>
            <a:picLocks noChangeAspect="1" noChangeArrowheads="1"/>
          </p:cNvPicPr>
          <p:nvPr/>
        </p:nvPicPr>
        <p:blipFill>
          <a:blip r:embed="rId4" cstate="print"/>
          <a:srcRect/>
          <a:stretch>
            <a:fillRect/>
          </a:stretch>
        </p:blipFill>
        <p:spPr bwMode="auto">
          <a:xfrm>
            <a:off x="7560733" y="134635"/>
            <a:ext cx="1583267" cy="384572"/>
          </a:xfrm>
          <a:prstGeom prst="rect">
            <a:avLst/>
          </a:prstGeom>
          <a:noFill/>
        </p:spPr>
      </p:pic>
      <p:sp>
        <p:nvSpPr>
          <p:cNvPr id="16" name="Rectangle 15"/>
          <p:cNvSpPr/>
          <p:nvPr/>
        </p:nvSpPr>
        <p:spPr>
          <a:xfrm>
            <a:off x="1115616" y="5319210"/>
            <a:ext cx="5856651" cy="646331"/>
          </a:xfrm>
          <a:prstGeom prst="rect">
            <a:avLst/>
          </a:prstGeom>
        </p:spPr>
        <p:txBody>
          <a:bodyPr wrap="square">
            <a:spAutoFit/>
          </a:bodyPr>
          <a:lstStyle/>
          <a:p>
            <a:r>
              <a:rPr lang="en-GB" i="1" dirty="0" smtClean="0"/>
              <a:t>The aim of the CV is to present positive information about you in a way that makes the employer want to meet you</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CV Rules</a:t>
            </a:r>
            <a:endParaRPr lang="en-GB" dirty="0"/>
          </a:p>
        </p:txBody>
      </p:sp>
      <p:sp>
        <p:nvSpPr>
          <p:cNvPr id="3" name="Content Placeholder 2"/>
          <p:cNvSpPr>
            <a:spLocks noGrp="1"/>
          </p:cNvSpPr>
          <p:nvPr>
            <p:ph idx="1"/>
          </p:nvPr>
        </p:nvSpPr>
        <p:spPr>
          <a:xfrm>
            <a:off x="347531" y="4995174"/>
            <a:ext cx="8796469" cy="1130990"/>
          </a:xfrm>
        </p:spPr>
        <p:txBody>
          <a:bodyPr>
            <a:normAutofit fontScale="62500" lnSpcReduction="20000"/>
          </a:bodyPr>
          <a:lstStyle/>
          <a:p>
            <a:pPr>
              <a:buNone/>
            </a:pPr>
            <a:r>
              <a:rPr lang="en-GB" dirty="0" smtClean="0"/>
              <a:t/>
            </a:r>
            <a:br>
              <a:rPr lang="en-GB" dirty="0" smtClean="0"/>
            </a:br>
            <a:r>
              <a:rPr lang="en-GB" dirty="0" smtClean="0"/>
              <a:t/>
            </a:r>
            <a:br>
              <a:rPr lang="en-GB" dirty="0" smtClean="0"/>
            </a:br>
            <a:r>
              <a:rPr lang="en-GB" dirty="0" smtClean="0"/>
              <a:t/>
            </a:r>
            <a:br>
              <a:rPr lang="en-GB" dirty="0" smtClean="0"/>
            </a:br>
            <a:endParaRPr lang="en-GB" dirty="0" smtClean="0"/>
          </a:p>
          <a:p>
            <a:endParaRPr lang="en-GB" dirty="0"/>
          </a:p>
        </p:txBody>
      </p:sp>
      <p:pic>
        <p:nvPicPr>
          <p:cNvPr id="18434" name="Picture 2" descr="http://lbg.intranet.group/common_int/images/LBG_intranet1.jpg">
            <a:hlinkClick r:id="rId2"/>
          </p:cNvPr>
          <p:cNvPicPr>
            <a:picLocks noChangeAspect="1" noChangeArrowheads="1"/>
          </p:cNvPicPr>
          <p:nvPr/>
        </p:nvPicPr>
        <p:blipFill>
          <a:blip r:embed="rId3" cstate="print"/>
          <a:srcRect/>
          <a:stretch>
            <a:fillRect/>
          </a:stretch>
        </p:blipFill>
        <p:spPr bwMode="auto">
          <a:xfrm>
            <a:off x="7560733" y="134635"/>
            <a:ext cx="1583267" cy="384572"/>
          </a:xfrm>
          <a:prstGeom prst="rect">
            <a:avLst/>
          </a:prstGeom>
          <a:noFill/>
        </p:spPr>
      </p:pic>
      <p:sp>
        <p:nvSpPr>
          <p:cNvPr id="6" name="Oval 5"/>
          <p:cNvSpPr/>
          <p:nvPr/>
        </p:nvSpPr>
        <p:spPr>
          <a:xfrm>
            <a:off x="251520" y="1106742"/>
            <a:ext cx="3552395" cy="1890210"/>
          </a:xfrm>
          <a:prstGeom prst="ellipse">
            <a:avLst/>
          </a:prstGeom>
          <a:solidFill>
            <a:schemeClr val="accent3">
              <a:lumMod val="75000"/>
            </a:schemeClr>
          </a:solidFill>
          <a:ln>
            <a:solidFill>
              <a:schemeClr val="accent2">
                <a:lumMod val="20000"/>
                <a:lumOff val="8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92D050"/>
              </a:solidFill>
            </a:endParaRPr>
          </a:p>
        </p:txBody>
      </p:sp>
      <p:sp>
        <p:nvSpPr>
          <p:cNvPr id="7" name="Oval 6"/>
          <p:cNvSpPr/>
          <p:nvPr/>
        </p:nvSpPr>
        <p:spPr>
          <a:xfrm>
            <a:off x="2363755" y="2834934"/>
            <a:ext cx="3648405" cy="1944216"/>
          </a:xfrm>
          <a:prstGeom prst="ellipse">
            <a:avLst/>
          </a:prstGeom>
          <a:solidFill>
            <a:schemeClr val="accent3">
              <a:lumMod val="20000"/>
              <a:lumOff val="80000"/>
            </a:schemeClr>
          </a:solidFill>
          <a:ln>
            <a:solidFill>
              <a:schemeClr val="accent2">
                <a:lumMod val="20000"/>
                <a:lumOff val="8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p:cNvSpPr/>
          <p:nvPr/>
        </p:nvSpPr>
        <p:spPr>
          <a:xfrm>
            <a:off x="4956043" y="1430778"/>
            <a:ext cx="3552395" cy="1836204"/>
          </a:xfrm>
          <a:prstGeom prst="ellipse">
            <a:avLst/>
          </a:prstGeom>
          <a:solidFill>
            <a:schemeClr val="accent3">
              <a:lumMod val="40000"/>
              <a:lumOff val="60000"/>
            </a:schemeClr>
          </a:solidFill>
          <a:ln>
            <a:solidFill>
              <a:schemeClr val="accent2">
                <a:lumMod val="20000"/>
                <a:lumOff val="8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p:cNvSpPr txBox="1"/>
          <p:nvPr/>
        </p:nvSpPr>
        <p:spPr>
          <a:xfrm>
            <a:off x="539552" y="1484785"/>
            <a:ext cx="2976331" cy="954107"/>
          </a:xfrm>
          <a:prstGeom prst="rect">
            <a:avLst/>
          </a:prstGeom>
          <a:noFill/>
        </p:spPr>
        <p:txBody>
          <a:bodyPr wrap="square" rtlCol="0">
            <a:spAutoFit/>
          </a:bodyPr>
          <a:lstStyle/>
          <a:p>
            <a:pPr algn="ctr"/>
            <a:r>
              <a:rPr lang="en-GB" sz="1400" b="1" dirty="0" smtClean="0"/>
              <a:t>Who will read it?</a:t>
            </a:r>
            <a:r>
              <a:rPr lang="en-GB" sz="1400" dirty="0" smtClean="0"/>
              <a:t> - What are they looking for? Be brief and to the point, bullet points and lists for skills rather than long sentences.</a:t>
            </a:r>
            <a:endParaRPr lang="en-GB" sz="1400" dirty="0"/>
          </a:p>
        </p:txBody>
      </p:sp>
      <p:sp>
        <p:nvSpPr>
          <p:cNvPr id="11" name="TextBox 10"/>
          <p:cNvSpPr txBox="1"/>
          <p:nvPr/>
        </p:nvSpPr>
        <p:spPr>
          <a:xfrm>
            <a:off x="5532107" y="1754814"/>
            <a:ext cx="2688299" cy="1200329"/>
          </a:xfrm>
          <a:prstGeom prst="rect">
            <a:avLst/>
          </a:prstGeom>
          <a:noFill/>
        </p:spPr>
        <p:txBody>
          <a:bodyPr wrap="square" rtlCol="0">
            <a:spAutoFit/>
          </a:bodyPr>
          <a:lstStyle/>
          <a:p>
            <a:pPr algn="ctr"/>
            <a:r>
              <a:rPr lang="en-GB" sz="1400" b="1" dirty="0" smtClean="0"/>
              <a:t>Tell it like it is!</a:t>
            </a:r>
            <a:r>
              <a:rPr lang="en-GB" sz="1400" dirty="0" smtClean="0"/>
              <a:t> - Say who you are, what you’re doing now and what skills this has given you, what qualifications you have achieved and at what level.</a:t>
            </a:r>
            <a:endParaRPr lang="en-GB" sz="1400" dirty="0"/>
          </a:p>
        </p:txBody>
      </p:sp>
      <p:sp>
        <p:nvSpPr>
          <p:cNvPr id="12" name="TextBox 11"/>
          <p:cNvSpPr txBox="1"/>
          <p:nvPr/>
        </p:nvSpPr>
        <p:spPr>
          <a:xfrm>
            <a:off x="2747798" y="3050958"/>
            <a:ext cx="2784309" cy="1200329"/>
          </a:xfrm>
          <a:prstGeom prst="rect">
            <a:avLst/>
          </a:prstGeom>
          <a:noFill/>
        </p:spPr>
        <p:txBody>
          <a:bodyPr wrap="square" rtlCol="0">
            <a:spAutoFit/>
          </a:bodyPr>
          <a:lstStyle/>
          <a:p>
            <a:pPr algn="ctr"/>
            <a:r>
              <a:rPr lang="en-GB" sz="1400" b="1" dirty="0" smtClean="0"/>
              <a:t>What have you done?!</a:t>
            </a:r>
            <a:r>
              <a:rPr lang="en-GB" sz="1400" dirty="0" smtClean="0"/>
              <a:t> - Make sure your work history highlights your suitability for the job, if your job title was vague say what the job actually was.</a:t>
            </a:r>
            <a:endParaRPr lang="en-GB" sz="1400" dirty="0"/>
          </a:p>
        </p:txBody>
      </p:sp>
      <p:sp>
        <p:nvSpPr>
          <p:cNvPr id="13" name="Oval 12"/>
          <p:cNvSpPr/>
          <p:nvPr/>
        </p:nvSpPr>
        <p:spPr>
          <a:xfrm>
            <a:off x="5148064" y="4347102"/>
            <a:ext cx="3995936" cy="2214246"/>
          </a:xfrm>
          <a:prstGeom prst="ellipse">
            <a:avLst/>
          </a:prstGeom>
          <a:solidFill>
            <a:schemeClr val="accent3">
              <a:lumMod val="60000"/>
              <a:lumOff val="40000"/>
            </a:schemeClr>
          </a:solidFill>
          <a:ln>
            <a:solidFill>
              <a:schemeClr val="accent2">
                <a:lumMod val="20000"/>
                <a:lumOff val="8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5436096" y="4887163"/>
            <a:ext cx="3360373" cy="1323439"/>
          </a:xfrm>
          <a:prstGeom prst="rect">
            <a:avLst/>
          </a:prstGeom>
          <a:noFill/>
        </p:spPr>
        <p:txBody>
          <a:bodyPr wrap="square" rtlCol="0">
            <a:spAutoFit/>
          </a:bodyPr>
          <a:lstStyle/>
          <a:p>
            <a:r>
              <a:rPr lang="en-GB" sz="1600" b="1" dirty="0" smtClean="0"/>
              <a:t>Be proud of achievements</a:t>
            </a:r>
            <a:r>
              <a:rPr lang="en-GB" sz="1600" dirty="0" smtClean="0"/>
              <a:t> - explain the jobs in terms of what you have achieved.</a:t>
            </a:r>
            <a:br>
              <a:rPr lang="en-GB" sz="1600" dirty="0" smtClean="0"/>
            </a:br>
            <a:r>
              <a:rPr lang="en-GB" sz="1600" dirty="0" smtClean="0"/>
              <a:t>Don’t pad! Don’t add things just for the sake of it.</a:t>
            </a:r>
            <a:endParaRPr lang="en-GB" sz="1600" dirty="0"/>
          </a:p>
        </p:txBody>
      </p:sp>
      <p:sp>
        <p:nvSpPr>
          <p:cNvPr id="15" name="Oval 14"/>
          <p:cNvSpPr/>
          <p:nvPr/>
        </p:nvSpPr>
        <p:spPr>
          <a:xfrm>
            <a:off x="443542" y="4563126"/>
            <a:ext cx="3648405" cy="2160240"/>
          </a:xfrm>
          <a:prstGeom prst="ellipse">
            <a:avLst/>
          </a:prstGeom>
          <a:solidFill>
            <a:schemeClr val="accent3">
              <a:lumMod val="60000"/>
              <a:lumOff val="40000"/>
            </a:schemeClr>
          </a:solidFill>
          <a:ln>
            <a:solidFill>
              <a:schemeClr val="accent3">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p:cNvSpPr txBox="1"/>
          <p:nvPr/>
        </p:nvSpPr>
        <p:spPr>
          <a:xfrm>
            <a:off x="827584" y="4833156"/>
            <a:ext cx="2784309" cy="1661993"/>
          </a:xfrm>
          <a:prstGeom prst="rect">
            <a:avLst/>
          </a:prstGeom>
          <a:noFill/>
        </p:spPr>
        <p:txBody>
          <a:bodyPr wrap="square" rtlCol="0">
            <a:spAutoFit/>
          </a:bodyPr>
          <a:lstStyle/>
          <a:p>
            <a:r>
              <a:rPr lang="en-GB" dirty="0" smtClean="0"/>
              <a:t/>
            </a:r>
            <a:br>
              <a:rPr lang="en-GB" dirty="0" smtClean="0"/>
            </a:br>
            <a:r>
              <a:rPr lang="en-GB" sz="1400" dirty="0" smtClean="0"/>
              <a:t> </a:t>
            </a:r>
            <a:r>
              <a:rPr lang="en-GB" sz="1400" b="1" dirty="0" smtClean="0"/>
              <a:t>Set it out well</a:t>
            </a:r>
            <a:r>
              <a:rPr lang="en-GB" sz="1400" dirty="0" smtClean="0"/>
              <a:t> -Keep it to two sides of A4, don’t drop the font size to cram more in - just be selective with what you include. Space the content well and leave plenty of white space around the text.</a:t>
            </a:r>
            <a:endParaRPr lang="en-GB"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edge">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edge">
                                      <p:cBhvr>
                                        <p:cTn id="12" dur="20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edge">
                                      <p:cBhvr>
                                        <p:cTn id="17" dur="20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edge">
                                      <p:cBhvr>
                                        <p:cTn id="22" dur="20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edge">
                                      <p:cBhvr>
                                        <p:cTn id="27"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2" grpId="0"/>
      <p:bldP spid="14" grpId="0"/>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2646"/>
            <a:ext cx="8229600" cy="540060"/>
          </a:xfrm>
        </p:spPr>
        <p:txBody>
          <a:bodyPr>
            <a:normAutofit fontScale="90000"/>
          </a:bodyPr>
          <a:lstStyle/>
          <a:p>
            <a:r>
              <a:rPr lang="en-GB" b="1" dirty="0" smtClean="0"/>
              <a:t> Your first CV </a:t>
            </a:r>
            <a:br>
              <a:rPr lang="en-GB" b="1" dirty="0" smtClean="0"/>
            </a:br>
            <a:endParaRPr lang="en-GB" i="1" dirty="0"/>
          </a:p>
        </p:txBody>
      </p:sp>
      <p:sp>
        <p:nvSpPr>
          <p:cNvPr id="3" name="Content Placeholder 2"/>
          <p:cNvSpPr>
            <a:spLocks noGrp="1"/>
          </p:cNvSpPr>
          <p:nvPr>
            <p:ph idx="1"/>
          </p:nvPr>
        </p:nvSpPr>
        <p:spPr>
          <a:xfrm>
            <a:off x="539552" y="1268760"/>
            <a:ext cx="8329941" cy="702078"/>
          </a:xfrm>
        </p:spPr>
        <p:txBody>
          <a:bodyPr>
            <a:normAutofit lnSpcReduction="10000"/>
          </a:bodyPr>
          <a:lstStyle/>
          <a:p>
            <a:pPr algn="ctr">
              <a:lnSpc>
                <a:spcPct val="120000"/>
              </a:lnSpc>
              <a:buNone/>
            </a:pPr>
            <a:r>
              <a:rPr lang="en-GB" sz="1800" dirty="0" smtClean="0"/>
              <a:t/>
            </a:r>
            <a:br>
              <a:rPr lang="en-GB" sz="1800" dirty="0" smtClean="0"/>
            </a:br>
            <a:endParaRPr lang="en-GB" sz="1600" dirty="0" smtClean="0"/>
          </a:p>
        </p:txBody>
      </p:sp>
      <p:pic>
        <p:nvPicPr>
          <p:cNvPr id="5122" name="Picture 2" descr="http://lbg.intranet.group/common_int/images/LBG_intranet1.jpg">
            <a:hlinkClick r:id="rId2"/>
          </p:cNvPr>
          <p:cNvPicPr>
            <a:picLocks noChangeAspect="1" noChangeArrowheads="1"/>
          </p:cNvPicPr>
          <p:nvPr/>
        </p:nvPicPr>
        <p:blipFill>
          <a:blip r:embed="rId3" cstate="print"/>
          <a:srcRect/>
          <a:stretch>
            <a:fillRect/>
          </a:stretch>
        </p:blipFill>
        <p:spPr bwMode="auto">
          <a:xfrm>
            <a:off x="7560733" y="134635"/>
            <a:ext cx="1583267" cy="384572"/>
          </a:xfrm>
          <a:prstGeom prst="rect">
            <a:avLst/>
          </a:prstGeom>
          <a:noFill/>
        </p:spPr>
      </p:pic>
      <p:sp>
        <p:nvSpPr>
          <p:cNvPr id="7" name="TextBox 6"/>
          <p:cNvSpPr txBox="1"/>
          <p:nvPr/>
        </p:nvSpPr>
        <p:spPr>
          <a:xfrm>
            <a:off x="539552" y="512677"/>
            <a:ext cx="8256917" cy="1962076"/>
          </a:xfrm>
          <a:prstGeom prst="rect">
            <a:avLst/>
          </a:prstGeom>
          <a:noFill/>
        </p:spPr>
        <p:txBody>
          <a:bodyPr wrap="square" rtlCol="0">
            <a:spAutoFit/>
          </a:bodyPr>
          <a:lstStyle/>
          <a:p>
            <a:pPr algn="ctr"/>
            <a:r>
              <a:rPr lang="en-GB" sz="1400" dirty="0" smtClean="0"/>
              <a:t>If you haven’t had a job before, your CV may be a bit empty. You can still create a good CV by thinking about your skills, hobbies and education and presenting them well. </a:t>
            </a:r>
          </a:p>
          <a:p>
            <a:pPr algn="ctr"/>
            <a:endParaRPr lang="en-GB" sz="1200" dirty="0" smtClean="0"/>
          </a:p>
          <a:p>
            <a:pPr algn="ctr"/>
            <a:r>
              <a:rPr lang="en-GB" sz="1400" dirty="0" smtClean="0"/>
              <a:t>The point is to try and draw out things from your experiences that may be of interest to a potential employer. No, it’s true: they’re not particularly interested that you’ve been to the Isle of Wight. </a:t>
            </a:r>
          </a:p>
          <a:p>
            <a:pPr algn="ctr"/>
            <a:endParaRPr lang="en-GB" sz="1200" dirty="0" smtClean="0"/>
          </a:p>
          <a:p>
            <a:pPr algn="ctr"/>
            <a:r>
              <a:rPr lang="en-GB" sz="1400" dirty="0" smtClean="0"/>
              <a:t>However, they are keen to see that it was of some interest to you, and what you enjoyed and what you learnt. That may be a person they could use in their business.</a:t>
            </a:r>
          </a:p>
          <a:p>
            <a:pPr algn="just"/>
            <a:endParaRPr lang="en-GB" sz="1400" dirty="0" smtClean="0"/>
          </a:p>
        </p:txBody>
      </p:sp>
      <p:grpSp>
        <p:nvGrpSpPr>
          <p:cNvPr id="20" name="Group 19"/>
          <p:cNvGrpSpPr/>
          <p:nvPr/>
        </p:nvGrpSpPr>
        <p:grpSpPr>
          <a:xfrm>
            <a:off x="347531" y="2294874"/>
            <a:ext cx="8256917" cy="756084"/>
            <a:chOff x="260648" y="3059832"/>
            <a:chExt cx="6336704" cy="1512168"/>
          </a:xfrm>
        </p:grpSpPr>
        <p:sp>
          <p:nvSpPr>
            <p:cNvPr id="10" name="Oval Callout 9"/>
            <p:cNvSpPr/>
            <p:nvPr/>
          </p:nvSpPr>
          <p:spPr>
            <a:xfrm>
              <a:off x="260648" y="3059832"/>
              <a:ext cx="2232248" cy="1512168"/>
            </a:xfrm>
            <a:prstGeom prst="wedgeEllipseCallout">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ight Arrow 10"/>
            <p:cNvSpPr/>
            <p:nvPr/>
          </p:nvSpPr>
          <p:spPr>
            <a:xfrm>
              <a:off x="2852936" y="3419872"/>
              <a:ext cx="978408" cy="484632"/>
            </a:xfrm>
            <a:prstGeom prst="rightArrow">
              <a:avLst/>
            </a:prstGeom>
            <a:solidFill>
              <a:srgbClr val="58911F"/>
            </a:solidFill>
            <a:ln>
              <a:solidFill>
                <a:srgbClr val="5891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Flowchart: Data 13"/>
            <p:cNvSpPr/>
            <p:nvPr/>
          </p:nvSpPr>
          <p:spPr>
            <a:xfrm>
              <a:off x="4077072" y="3059832"/>
              <a:ext cx="2520280" cy="1512168"/>
            </a:xfrm>
            <a:prstGeom prst="flowChartInputOutput">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1" name="Group 20"/>
          <p:cNvGrpSpPr/>
          <p:nvPr/>
        </p:nvGrpSpPr>
        <p:grpSpPr>
          <a:xfrm>
            <a:off x="347531" y="3266982"/>
            <a:ext cx="8256916" cy="864096"/>
            <a:chOff x="260648" y="3059832"/>
            <a:chExt cx="6411252" cy="1512168"/>
          </a:xfrm>
        </p:grpSpPr>
        <p:sp>
          <p:nvSpPr>
            <p:cNvPr id="22" name="Oval Callout 21"/>
            <p:cNvSpPr/>
            <p:nvPr/>
          </p:nvSpPr>
          <p:spPr>
            <a:xfrm>
              <a:off x="260648" y="3059832"/>
              <a:ext cx="2232248" cy="1512168"/>
            </a:xfrm>
            <a:prstGeom prst="wedgeEllipseCallout">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i="1" dirty="0" smtClean="0">
                  <a:solidFill>
                    <a:schemeClr val="tx1"/>
                  </a:solidFill>
                </a:rPr>
                <a:t>‘I am a school prefect’</a:t>
              </a:r>
              <a:endParaRPr lang="en-GB" sz="1600" i="1" dirty="0">
                <a:solidFill>
                  <a:schemeClr val="tx1"/>
                </a:solidFill>
              </a:endParaRPr>
            </a:p>
          </p:txBody>
        </p:sp>
        <p:sp>
          <p:nvSpPr>
            <p:cNvPr id="23" name="Right Arrow 22"/>
            <p:cNvSpPr/>
            <p:nvPr/>
          </p:nvSpPr>
          <p:spPr>
            <a:xfrm>
              <a:off x="2852936" y="3419872"/>
              <a:ext cx="978408" cy="484632"/>
            </a:xfrm>
            <a:prstGeom prst="rightArrow">
              <a:avLst/>
            </a:prstGeom>
            <a:solidFill>
              <a:srgbClr val="58911F"/>
            </a:solidFill>
            <a:ln>
              <a:solidFill>
                <a:srgbClr val="5891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Flowchart: Data 23"/>
            <p:cNvSpPr/>
            <p:nvPr/>
          </p:nvSpPr>
          <p:spPr>
            <a:xfrm>
              <a:off x="3839022" y="3059832"/>
              <a:ext cx="2832878" cy="1512168"/>
            </a:xfrm>
            <a:prstGeom prst="flowChartInputOutput">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I am reliable and hold a position of trust within my school.</a:t>
              </a:r>
              <a:endParaRPr lang="en-GB" sz="1600" dirty="0">
                <a:solidFill>
                  <a:schemeClr val="tx1"/>
                </a:solidFill>
              </a:endParaRPr>
            </a:p>
          </p:txBody>
        </p:sp>
      </p:grpSp>
      <p:grpSp>
        <p:nvGrpSpPr>
          <p:cNvPr id="25" name="Group 24"/>
          <p:cNvGrpSpPr/>
          <p:nvPr/>
        </p:nvGrpSpPr>
        <p:grpSpPr>
          <a:xfrm>
            <a:off x="347531" y="4347102"/>
            <a:ext cx="8256917" cy="972108"/>
            <a:chOff x="260648" y="3059832"/>
            <a:chExt cx="6336704" cy="1512168"/>
          </a:xfrm>
        </p:grpSpPr>
        <p:sp>
          <p:nvSpPr>
            <p:cNvPr id="26" name="Oval Callout 25"/>
            <p:cNvSpPr/>
            <p:nvPr/>
          </p:nvSpPr>
          <p:spPr>
            <a:xfrm>
              <a:off x="260648" y="3059832"/>
              <a:ext cx="2232248" cy="1512168"/>
            </a:xfrm>
            <a:prstGeom prst="wedgeEllipseCallout">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tx1"/>
                  </a:solidFill>
                </a:rPr>
                <a:t>‘</a:t>
              </a:r>
              <a:r>
                <a:rPr lang="en-GB" sz="1600" i="1" dirty="0" smtClean="0">
                  <a:solidFill>
                    <a:schemeClr val="tx1"/>
                  </a:solidFill>
                </a:rPr>
                <a:t>I’ve been on holiday’</a:t>
              </a:r>
              <a:endParaRPr lang="en-GB" sz="1600" i="1" dirty="0">
                <a:solidFill>
                  <a:schemeClr val="tx1"/>
                </a:solidFill>
              </a:endParaRPr>
            </a:p>
          </p:txBody>
        </p:sp>
        <p:sp>
          <p:nvSpPr>
            <p:cNvPr id="27" name="Right Arrow 26"/>
            <p:cNvSpPr/>
            <p:nvPr/>
          </p:nvSpPr>
          <p:spPr>
            <a:xfrm>
              <a:off x="2852936" y="3419872"/>
              <a:ext cx="978408" cy="484632"/>
            </a:xfrm>
            <a:prstGeom prst="rightArrow">
              <a:avLst/>
            </a:prstGeom>
            <a:solidFill>
              <a:srgbClr val="58911F"/>
            </a:solidFill>
            <a:ln>
              <a:solidFill>
                <a:srgbClr val="5891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Flowchart: Data 27"/>
            <p:cNvSpPr/>
            <p:nvPr/>
          </p:nvSpPr>
          <p:spPr>
            <a:xfrm>
              <a:off x="4077072" y="3143841"/>
              <a:ext cx="2520280" cy="1428159"/>
            </a:xfrm>
            <a:prstGeom prst="flowChartInputOutput">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I enjoy travelling and recently visited……</a:t>
              </a:r>
              <a:endParaRPr lang="en-GB" sz="1600" dirty="0">
                <a:solidFill>
                  <a:schemeClr val="tx1"/>
                </a:solidFill>
              </a:endParaRPr>
            </a:p>
          </p:txBody>
        </p:sp>
      </p:grpSp>
      <p:sp>
        <p:nvSpPr>
          <p:cNvPr id="31" name="TextBox 30"/>
          <p:cNvSpPr txBox="1"/>
          <p:nvPr/>
        </p:nvSpPr>
        <p:spPr>
          <a:xfrm>
            <a:off x="827584" y="2402886"/>
            <a:ext cx="2112235" cy="615553"/>
          </a:xfrm>
          <a:prstGeom prst="rect">
            <a:avLst/>
          </a:prstGeom>
          <a:noFill/>
        </p:spPr>
        <p:txBody>
          <a:bodyPr wrap="square" rtlCol="0">
            <a:spAutoFit/>
          </a:bodyPr>
          <a:lstStyle/>
          <a:p>
            <a:r>
              <a:rPr lang="en-GB" i="1" dirty="0" smtClean="0"/>
              <a:t>‘</a:t>
            </a:r>
            <a:r>
              <a:rPr lang="en-GB" sz="1600" i="1" dirty="0" smtClean="0"/>
              <a:t>My favourite subject is PE’</a:t>
            </a:r>
            <a:endParaRPr lang="en-GB" sz="1600" i="1" dirty="0"/>
          </a:p>
        </p:txBody>
      </p:sp>
      <p:sp>
        <p:nvSpPr>
          <p:cNvPr id="32" name="TextBox 31"/>
          <p:cNvSpPr txBox="1"/>
          <p:nvPr/>
        </p:nvSpPr>
        <p:spPr>
          <a:xfrm>
            <a:off x="6012160" y="2402887"/>
            <a:ext cx="2016224" cy="584775"/>
          </a:xfrm>
          <a:prstGeom prst="rect">
            <a:avLst/>
          </a:prstGeom>
          <a:noFill/>
        </p:spPr>
        <p:txBody>
          <a:bodyPr wrap="square" rtlCol="0">
            <a:spAutoFit/>
          </a:bodyPr>
          <a:lstStyle/>
          <a:p>
            <a:r>
              <a:rPr lang="en-GB" sz="1600" dirty="0" smtClean="0"/>
              <a:t>I participate in team sports.</a:t>
            </a:r>
            <a:endParaRPr lang="en-GB" sz="1600" dirty="0"/>
          </a:p>
        </p:txBody>
      </p:sp>
      <p:grpSp>
        <p:nvGrpSpPr>
          <p:cNvPr id="33" name="Group 32"/>
          <p:cNvGrpSpPr/>
          <p:nvPr/>
        </p:nvGrpSpPr>
        <p:grpSpPr>
          <a:xfrm>
            <a:off x="347531" y="5589240"/>
            <a:ext cx="8256917" cy="864096"/>
            <a:chOff x="260648" y="3059832"/>
            <a:chExt cx="6336704" cy="1512168"/>
          </a:xfrm>
        </p:grpSpPr>
        <p:sp>
          <p:nvSpPr>
            <p:cNvPr id="34" name="Oval Callout 33"/>
            <p:cNvSpPr/>
            <p:nvPr/>
          </p:nvSpPr>
          <p:spPr>
            <a:xfrm>
              <a:off x="260648" y="3059832"/>
              <a:ext cx="2232248" cy="1512168"/>
            </a:xfrm>
            <a:prstGeom prst="wedgeEllipseCallout">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i="1" dirty="0" smtClean="0">
                  <a:solidFill>
                    <a:schemeClr val="tx1"/>
                  </a:solidFill>
                </a:rPr>
                <a:t>‘I do my homework on time’</a:t>
              </a:r>
              <a:endParaRPr lang="en-GB" sz="1600" i="1" dirty="0">
                <a:solidFill>
                  <a:schemeClr val="tx1"/>
                </a:solidFill>
              </a:endParaRPr>
            </a:p>
          </p:txBody>
        </p:sp>
        <p:sp>
          <p:nvSpPr>
            <p:cNvPr id="35" name="Right Arrow 34"/>
            <p:cNvSpPr/>
            <p:nvPr/>
          </p:nvSpPr>
          <p:spPr>
            <a:xfrm>
              <a:off x="2852936" y="3419872"/>
              <a:ext cx="978408" cy="484632"/>
            </a:xfrm>
            <a:prstGeom prst="rightArrow">
              <a:avLst/>
            </a:prstGeom>
            <a:solidFill>
              <a:srgbClr val="58911F"/>
            </a:solidFill>
            <a:ln>
              <a:solidFill>
                <a:srgbClr val="5891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Flowchart: Data 35"/>
            <p:cNvSpPr/>
            <p:nvPr/>
          </p:nvSpPr>
          <p:spPr>
            <a:xfrm>
              <a:off x="4077072" y="3059832"/>
              <a:ext cx="2520280" cy="1512168"/>
            </a:xfrm>
            <a:prstGeom prst="flowChartInputOutput">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I am organised and able to work to deadlines.</a:t>
              </a:r>
              <a:endParaRPr lang="en-GB" sz="1600" dirty="0">
                <a:solidFill>
                  <a:schemeClr val="tx1"/>
                </a:solidFill>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2706"/>
            <a:ext cx="8229600" cy="634932"/>
          </a:xfrm>
        </p:spPr>
        <p:txBody>
          <a:bodyPr>
            <a:normAutofit fontScale="90000"/>
          </a:bodyPr>
          <a:lstStyle/>
          <a:p>
            <a:r>
              <a:rPr lang="en-GB" dirty="0" smtClean="0"/>
              <a:t>Skills</a:t>
            </a:r>
            <a:endParaRPr lang="en-GB" dirty="0"/>
          </a:p>
        </p:txBody>
      </p:sp>
      <p:pic>
        <p:nvPicPr>
          <p:cNvPr id="4" name="Picture 2" descr="http://lbg.intranet.group/common_int/images/LBG_intranet1.jpg">
            <a:hlinkClick r:id="rId2"/>
          </p:cNvPr>
          <p:cNvPicPr>
            <a:picLocks noChangeAspect="1" noChangeArrowheads="1"/>
          </p:cNvPicPr>
          <p:nvPr/>
        </p:nvPicPr>
        <p:blipFill>
          <a:blip r:embed="rId3" cstate="print"/>
          <a:srcRect/>
          <a:stretch>
            <a:fillRect/>
          </a:stretch>
        </p:blipFill>
        <p:spPr bwMode="auto">
          <a:xfrm>
            <a:off x="7560733" y="134635"/>
            <a:ext cx="1583267" cy="384572"/>
          </a:xfrm>
          <a:prstGeom prst="rect">
            <a:avLst/>
          </a:prstGeom>
          <a:noFill/>
        </p:spPr>
      </p:pic>
      <p:sp>
        <p:nvSpPr>
          <p:cNvPr id="5" name="Content Placeholder 4"/>
          <p:cNvSpPr>
            <a:spLocks noGrp="1"/>
          </p:cNvSpPr>
          <p:nvPr>
            <p:ph idx="1"/>
          </p:nvPr>
        </p:nvSpPr>
        <p:spPr>
          <a:xfrm>
            <a:off x="443541" y="1700808"/>
            <a:ext cx="8229600" cy="1512187"/>
          </a:xfrm>
          <a:prstGeom prst="wedgeRoundRectCallout">
            <a:avLst>
              <a:gd name="adj1" fmla="val -10436"/>
              <a:gd name="adj2" fmla="val 49014"/>
              <a:gd name="adj3" fmla="val 16667"/>
            </a:avLst>
          </a:prstGeom>
          <a:solidFill>
            <a:schemeClr val="accent3">
              <a:lumMod val="20000"/>
              <a:lumOff val="8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solidFill>
                  <a:schemeClr val="tx1"/>
                </a:solidFill>
              </a:rPr>
              <a:t>What skills does an employer need?</a:t>
            </a:r>
            <a:endParaRPr lang="en-GB" dirty="0">
              <a:solidFill>
                <a:schemeClr val="tx1"/>
              </a:solidFill>
            </a:endParaRPr>
          </a:p>
        </p:txBody>
      </p:sp>
      <p:sp>
        <p:nvSpPr>
          <p:cNvPr id="7" name="Content Placeholder 4"/>
          <p:cNvSpPr txBox="1">
            <a:spLocks/>
          </p:cNvSpPr>
          <p:nvPr/>
        </p:nvSpPr>
        <p:spPr>
          <a:xfrm>
            <a:off x="539552" y="4131078"/>
            <a:ext cx="8229600" cy="1512187"/>
          </a:xfrm>
          <a:prstGeom prst="wedgeRoundRectCallout">
            <a:avLst>
              <a:gd name="adj1" fmla="val -10436"/>
              <a:gd name="adj2" fmla="val 49014"/>
              <a:gd name="adj3" fmla="val 16667"/>
            </a:avLst>
          </a:prstGeom>
          <a:solidFill>
            <a:schemeClr val="accent3">
              <a:lumMod val="20000"/>
              <a:lumOff val="80000"/>
            </a:schemeClr>
          </a:solidFill>
          <a:ln w="25400" cap="flat" cmpd="sng" algn="ctr">
            <a:solidFill>
              <a:schemeClr val="accent3">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3200" b="0" i="0" u="none" strike="noStrike" kern="1200" cap="none" spc="0" normalizeH="0" baseline="0" noProof="0" dirty="0" smtClean="0">
                <a:ln>
                  <a:noFill/>
                </a:ln>
                <a:solidFill>
                  <a:schemeClr val="tx1"/>
                </a:solidFill>
                <a:effectLst/>
                <a:uLnTx/>
                <a:uFillTx/>
                <a:latin typeface="+mn-lt"/>
                <a:ea typeface="+mn-ea"/>
                <a:cs typeface="+mn-cs"/>
              </a:rPr>
              <a:t>What skills do you have?</a:t>
            </a:r>
            <a:endParaRPr kumimoji="0" lang="en-GB"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bg/>
                                          </p:spTgt>
                                        </p:tgtEl>
                                        <p:attrNameLst>
                                          <p:attrName>style.visibility</p:attrName>
                                        </p:attrNameLst>
                                      </p:cBhvr>
                                      <p:to>
                                        <p:strVal val="visible"/>
                                      </p:to>
                                    </p:set>
                                    <p:anim calcmode="lin" valueType="num">
                                      <p:cBhvr additive="base">
                                        <p:cTn id="13" dur="500" fill="hold"/>
                                        <p:tgtEl>
                                          <p:spTgt spid="5">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5">
                                            <p:bg/>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 calcmode="lin" valueType="num">
                                      <p:cBhvr additive="base">
                                        <p:cTn id="1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5669" y="188640"/>
            <a:ext cx="5554960" cy="454062"/>
          </a:xfrm>
        </p:spPr>
        <p:txBody>
          <a:bodyPr>
            <a:normAutofit fontScale="90000"/>
          </a:bodyPr>
          <a:lstStyle/>
          <a:p>
            <a:r>
              <a:rPr lang="en-GB" b="1" dirty="0" smtClean="0"/>
              <a:t/>
            </a:r>
            <a:br>
              <a:rPr lang="en-GB" b="1" dirty="0" smtClean="0"/>
            </a:br>
            <a:r>
              <a:rPr lang="en-GB" b="1" dirty="0" smtClean="0"/>
              <a:t>Example Skills</a:t>
            </a:r>
            <a:br>
              <a:rPr lang="en-GB" b="1" dirty="0" smtClean="0"/>
            </a:br>
            <a:endParaRPr lang="en-GB" dirty="0"/>
          </a:p>
        </p:txBody>
      </p:sp>
      <p:sp>
        <p:nvSpPr>
          <p:cNvPr id="3" name="Content Placeholder 2"/>
          <p:cNvSpPr>
            <a:spLocks noGrp="1"/>
          </p:cNvSpPr>
          <p:nvPr>
            <p:ph idx="1"/>
          </p:nvPr>
        </p:nvSpPr>
        <p:spPr>
          <a:xfrm>
            <a:off x="-1764704" y="6453336"/>
            <a:ext cx="2171733" cy="2402886"/>
          </a:xfrm>
        </p:spPr>
        <p:txBody>
          <a:bodyPr>
            <a:normAutofit/>
          </a:bodyPr>
          <a:lstStyle/>
          <a:p>
            <a:pPr>
              <a:buNone/>
            </a:pPr>
            <a:endParaRPr lang="en-GB" dirty="0" smtClean="0"/>
          </a:p>
          <a:p>
            <a:pPr>
              <a:buNone/>
            </a:pPr>
            <a:endParaRPr lang="en-GB" dirty="0" smtClean="0"/>
          </a:p>
          <a:p>
            <a:pPr>
              <a:buNone/>
            </a:pPr>
            <a:endParaRPr lang="en-GB" dirty="0"/>
          </a:p>
          <a:p>
            <a:pPr>
              <a:buNone/>
            </a:pPr>
            <a:endParaRPr lang="en-GB" dirty="0" smtClean="0"/>
          </a:p>
          <a:p>
            <a:pPr>
              <a:buNone/>
            </a:pPr>
            <a:endParaRPr lang="en-GB" dirty="0"/>
          </a:p>
        </p:txBody>
      </p:sp>
      <p:pic>
        <p:nvPicPr>
          <p:cNvPr id="3074" name="Picture 2" descr="http://lbg.intranet.group/common_int/images/LBG_intranet1.jpg">
            <a:hlinkClick r:id="rId2"/>
          </p:cNvPr>
          <p:cNvPicPr>
            <a:picLocks noChangeAspect="1" noChangeArrowheads="1"/>
          </p:cNvPicPr>
          <p:nvPr/>
        </p:nvPicPr>
        <p:blipFill>
          <a:blip r:embed="rId3" cstate="print"/>
          <a:srcRect/>
          <a:stretch>
            <a:fillRect/>
          </a:stretch>
        </p:blipFill>
        <p:spPr bwMode="auto">
          <a:xfrm>
            <a:off x="7560733" y="134635"/>
            <a:ext cx="1583267" cy="384572"/>
          </a:xfrm>
          <a:prstGeom prst="rect">
            <a:avLst/>
          </a:prstGeom>
          <a:noFill/>
        </p:spPr>
      </p:pic>
      <p:sp>
        <p:nvSpPr>
          <p:cNvPr id="8" name="TextBox 7"/>
          <p:cNvSpPr txBox="1"/>
          <p:nvPr/>
        </p:nvSpPr>
        <p:spPr>
          <a:xfrm>
            <a:off x="539552" y="620689"/>
            <a:ext cx="7776864" cy="738664"/>
          </a:xfrm>
          <a:prstGeom prst="rect">
            <a:avLst/>
          </a:prstGeom>
          <a:noFill/>
        </p:spPr>
        <p:txBody>
          <a:bodyPr wrap="square" rtlCol="0">
            <a:spAutoFit/>
          </a:bodyPr>
          <a:lstStyle/>
          <a:p>
            <a:pPr algn="ctr"/>
            <a:r>
              <a:rPr lang="en-GB" sz="1400" dirty="0" smtClean="0"/>
              <a:t>You may not think you have many skills yet, but think about what you do every day! All tasks involve some sort of skill that a potential employer will find useful, think which of the below skills may apply to you:</a:t>
            </a:r>
            <a:endParaRPr lang="en-GB" sz="1400" dirty="0"/>
          </a:p>
        </p:txBody>
      </p:sp>
      <p:graphicFrame>
        <p:nvGraphicFramePr>
          <p:cNvPr id="15" name="Diagram 14"/>
          <p:cNvGraphicFramePr/>
          <p:nvPr/>
        </p:nvGraphicFramePr>
        <p:xfrm>
          <a:off x="251520" y="1160748"/>
          <a:ext cx="8544949" cy="253828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6" name="Diagram 15"/>
          <p:cNvGraphicFramePr/>
          <p:nvPr/>
        </p:nvGraphicFramePr>
        <p:xfrm>
          <a:off x="251520" y="3807042"/>
          <a:ext cx="8544949" cy="2808312"/>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ounded Rectangular Callout 38"/>
          <p:cNvSpPr/>
          <p:nvPr/>
        </p:nvSpPr>
        <p:spPr>
          <a:xfrm>
            <a:off x="3491880" y="1484784"/>
            <a:ext cx="4704523" cy="972108"/>
          </a:xfrm>
          <a:prstGeom prst="wedgeRoundRectCallout">
            <a:avLst>
              <a:gd name="adj1" fmla="val -71089"/>
              <a:gd name="adj2" fmla="val 5339"/>
              <a:gd name="adj3" fmla="val 16667"/>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457200" y="134634"/>
            <a:ext cx="8229600" cy="378042"/>
          </a:xfrm>
        </p:spPr>
        <p:txBody>
          <a:bodyPr>
            <a:normAutofit/>
          </a:bodyPr>
          <a:lstStyle/>
          <a:p>
            <a:r>
              <a:rPr lang="en-GB" sz="1800" b="1" dirty="0" smtClean="0"/>
              <a:t>CV Layout </a:t>
            </a:r>
            <a:endParaRPr lang="en-GB" sz="1800" b="1" dirty="0"/>
          </a:p>
        </p:txBody>
      </p:sp>
      <p:sp>
        <p:nvSpPr>
          <p:cNvPr id="3" name="Content Placeholder 2"/>
          <p:cNvSpPr>
            <a:spLocks noGrp="1"/>
          </p:cNvSpPr>
          <p:nvPr>
            <p:ph idx="1"/>
          </p:nvPr>
        </p:nvSpPr>
        <p:spPr>
          <a:xfrm>
            <a:off x="323528" y="1268760"/>
            <a:ext cx="8352928" cy="594066"/>
          </a:xfrm>
        </p:spPr>
        <p:txBody>
          <a:bodyPr>
            <a:noAutofit/>
          </a:bodyPr>
          <a:lstStyle/>
          <a:p>
            <a:pPr>
              <a:buNone/>
            </a:pPr>
            <a:r>
              <a:rPr lang="en-GB" sz="1400" b="1" dirty="0" smtClean="0"/>
              <a:t>Name:</a:t>
            </a:r>
          </a:p>
          <a:p>
            <a:pPr>
              <a:buNone/>
            </a:pPr>
            <a:r>
              <a:rPr lang="en-GB" sz="1400" b="1" dirty="0" smtClean="0"/>
              <a:t>Address:</a:t>
            </a:r>
          </a:p>
          <a:p>
            <a:pPr>
              <a:buNone/>
            </a:pPr>
            <a:r>
              <a:rPr lang="en-GB" sz="1400" b="1" dirty="0" smtClean="0"/>
              <a:t>Email :</a:t>
            </a:r>
          </a:p>
          <a:p>
            <a:pPr>
              <a:buNone/>
            </a:pPr>
            <a:r>
              <a:rPr lang="en-GB" sz="1400" b="1" dirty="0" smtClean="0"/>
              <a:t>Telephone number:</a:t>
            </a:r>
            <a:endParaRPr lang="en-GB" sz="1400" b="1" dirty="0"/>
          </a:p>
        </p:txBody>
      </p:sp>
      <p:sp>
        <p:nvSpPr>
          <p:cNvPr id="4" name="TextBox 3"/>
          <p:cNvSpPr txBox="1"/>
          <p:nvPr/>
        </p:nvSpPr>
        <p:spPr>
          <a:xfrm>
            <a:off x="539552" y="404664"/>
            <a:ext cx="8160907" cy="461665"/>
          </a:xfrm>
          <a:prstGeom prst="rect">
            <a:avLst/>
          </a:prstGeom>
          <a:noFill/>
        </p:spPr>
        <p:txBody>
          <a:bodyPr wrap="square" rtlCol="0">
            <a:spAutoFit/>
          </a:bodyPr>
          <a:lstStyle/>
          <a:p>
            <a:pPr algn="ctr"/>
            <a:r>
              <a:rPr lang="en-GB" sz="1200" i="1" dirty="0" smtClean="0"/>
              <a:t>The information below is what is typically included within a CV – this is an example layout,  but how you decide to display the information and the order is up to you!</a:t>
            </a:r>
            <a:endParaRPr lang="en-GB" sz="1200" i="1" dirty="0"/>
          </a:p>
        </p:txBody>
      </p:sp>
      <p:sp>
        <p:nvSpPr>
          <p:cNvPr id="2049" name="Rectangle 1"/>
          <p:cNvSpPr>
            <a:spLocks noChangeArrowheads="1"/>
          </p:cNvSpPr>
          <p:nvPr/>
        </p:nvSpPr>
        <p:spPr bwMode="auto">
          <a:xfrm>
            <a:off x="0" y="-1321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3" name="Rectangle 12"/>
          <p:cNvSpPr/>
          <p:nvPr/>
        </p:nvSpPr>
        <p:spPr>
          <a:xfrm>
            <a:off x="251520" y="980728"/>
            <a:ext cx="8544949" cy="5742638"/>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3131840" y="980728"/>
            <a:ext cx="2400267" cy="369332"/>
          </a:xfrm>
          <a:prstGeom prst="rect">
            <a:avLst/>
          </a:prstGeom>
          <a:noFill/>
        </p:spPr>
        <p:txBody>
          <a:bodyPr wrap="square" rtlCol="0">
            <a:spAutoFit/>
          </a:bodyPr>
          <a:lstStyle/>
          <a:p>
            <a:r>
              <a:rPr lang="en-GB" b="1" dirty="0" smtClean="0"/>
              <a:t>Curriculum Vitae</a:t>
            </a:r>
            <a:endParaRPr lang="en-GB" b="1" dirty="0"/>
          </a:p>
        </p:txBody>
      </p:sp>
      <p:sp>
        <p:nvSpPr>
          <p:cNvPr id="15" name="Rectangle 14"/>
          <p:cNvSpPr/>
          <p:nvPr/>
        </p:nvSpPr>
        <p:spPr>
          <a:xfrm>
            <a:off x="467544" y="1412776"/>
            <a:ext cx="8160907" cy="108012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395536" y="2564904"/>
            <a:ext cx="8160907" cy="178219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p:cNvSpPr/>
          <p:nvPr/>
        </p:nvSpPr>
        <p:spPr>
          <a:xfrm>
            <a:off x="395536" y="4509120"/>
            <a:ext cx="8160907" cy="196221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Box 20"/>
          <p:cNvSpPr txBox="1"/>
          <p:nvPr/>
        </p:nvSpPr>
        <p:spPr>
          <a:xfrm>
            <a:off x="731573" y="2456893"/>
            <a:ext cx="7968885" cy="1169551"/>
          </a:xfrm>
          <a:prstGeom prst="rect">
            <a:avLst/>
          </a:prstGeom>
          <a:noFill/>
        </p:spPr>
        <p:txBody>
          <a:bodyPr wrap="square" rtlCol="0">
            <a:spAutoFit/>
          </a:bodyPr>
          <a:lstStyle/>
          <a:p>
            <a:r>
              <a:rPr lang="en-GB" sz="1400" b="1" dirty="0" smtClean="0"/>
              <a:t>Education:</a:t>
            </a:r>
          </a:p>
          <a:p>
            <a:r>
              <a:rPr lang="en-GB" sz="1400" b="1" dirty="0" smtClean="0"/>
              <a:t>School            Year                       Qualification                  Subject                Grade</a:t>
            </a:r>
            <a:endParaRPr lang="en-GB" sz="1400" dirty="0" smtClean="0"/>
          </a:p>
          <a:p>
            <a:endParaRPr lang="en-GB" sz="1400" b="1" i="1" dirty="0" smtClean="0"/>
          </a:p>
          <a:p>
            <a:endParaRPr lang="en-GB" sz="1400" b="1" dirty="0" smtClean="0"/>
          </a:p>
          <a:p>
            <a:endParaRPr lang="en-GB" sz="1400" b="1" dirty="0"/>
          </a:p>
        </p:txBody>
      </p:sp>
      <p:pic>
        <p:nvPicPr>
          <p:cNvPr id="2051" name="Picture 3" descr="http://lbg.intranet.group/common_int/images/LBG_intranet1.jpg">
            <a:hlinkClick r:id="rId2"/>
          </p:cNvPr>
          <p:cNvPicPr>
            <a:picLocks noChangeAspect="1" noChangeArrowheads="1"/>
          </p:cNvPicPr>
          <p:nvPr/>
        </p:nvPicPr>
        <p:blipFill>
          <a:blip r:embed="rId3" cstate="print"/>
          <a:srcRect/>
          <a:stretch>
            <a:fillRect/>
          </a:stretch>
        </p:blipFill>
        <p:spPr bwMode="auto">
          <a:xfrm>
            <a:off x="7560733" y="134635"/>
            <a:ext cx="1583267" cy="384572"/>
          </a:xfrm>
          <a:prstGeom prst="rect">
            <a:avLst/>
          </a:prstGeom>
          <a:noFill/>
        </p:spPr>
      </p:pic>
      <p:sp>
        <p:nvSpPr>
          <p:cNvPr id="37" name="TextBox 36"/>
          <p:cNvSpPr txBox="1"/>
          <p:nvPr/>
        </p:nvSpPr>
        <p:spPr>
          <a:xfrm>
            <a:off x="3635896" y="1484784"/>
            <a:ext cx="4416491" cy="954107"/>
          </a:xfrm>
          <a:prstGeom prst="rect">
            <a:avLst/>
          </a:prstGeom>
          <a:noFill/>
          <a:ln>
            <a:noFill/>
          </a:ln>
        </p:spPr>
        <p:txBody>
          <a:bodyPr wrap="square" rtlCol="0">
            <a:spAutoFit/>
          </a:bodyPr>
          <a:lstStyle/>
          <a:p>
            <a:r>
              <a:rPr lang="en-GB" sz="1400" b="1" i="1" dirty="0" smtClean="0"/>
              <a:t>Personal details</a:t>
            </a:r>
            <a:r>
              <a:rPr lang="en-GB" sz="1400" i="1" dirty="0" smtClean="0"/>
              <a:t> - name, address, home and mobile number, e-mail address if you have one. You do not need to include your date of birth. </a:t>
            </a:r>
            <a:r>
              <a:rPr lang="en-GB" sz="1400" b="1" i="1" dirty="0" smtClean="0"/>
              <a:t>FOR THE PURPOSE OF THIS EXERCISE YOU ONLY NEED TO COMPLETE  YOUR NAME.</a:t>
            </a:r>
            <a:endParaRPr lang="en-GB" sz="1400" b="1" i="1" dirty="0"/>
          </a:p>
        </p:txBody>
      </p:sp>
      <p:sp>
        <p:nvSpPr>
          <p:cNvPr id="48" name="Rounded Rectangular Callout 47"/>
          <p:cNvSpPr/>
          <p:nvPr/>
        </p:nvSpPr>
        <p:spPr>
          <a:xfrm>
            <a:off x="731573" y="3320988"/>
            <a:ext cx="7776864" cy="648072"/>
          </a:xfrm>
          <a:prstGeom prst="wedgeRoundRectCallout">
            <a:avLst>
              <a:gd name="adj1" fmla="val -35547"/>
              <a:gd name="adj2" fmla="val -103242"/>
              <a:gd name="adj3" fmla="val 16667"/>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TextBox 42"/>
          <p:cNvSpPr txBox="1"/>
          <p:nvPr/>
        </p:nvSpPr>
        <p:spPr>
          <a:xfrm>
            <a:off x="827584" y="3374994"/>
            <a:ext cx="7680853" cy="523220"/>
          </a:xfrm>
          <a:prstGeom prst="rect">
            <a:avLst/>
          </a:prstGeom>
          <a:noFill/>
        </p:spPr>
        <p:txBody>
          <a:bodyPr wrap="square" rtlCol="0">
            <a:spAutoFit/>
          </a:bodyPr>
          <a:lstStyle/>
          <a:p>
            <a:r>
              <a:rPr lang="en-GB" sz="1400" i="1" dirty="0" smtClean="0"/>
              <a:t>Set these out giving your most recent school/college first. List the qualifications you have gained at each stage (if you don’t have them yet either put a predicted grade or 'pending').</a:t>
            </a:r>
            <a:endParaRPr lang="en-GB" sz="1400" i="1" dirty="0"/>
          </a:p>
        </p:txBody>
      </p:sp>
      <p:sp>
        <p:nvSpPr>
          <p:cNvPr id="49" name="Rounded Rectangular Callout 48"/>
          <p:cNvSpPr/>
          <p:nvPr/>
        </p:nvSpPr>
        <p:spPr>
          <a:xfrm>
            <a:off x="755576" y="5517232"/>
            <a:ext cx="7680853" cy="702078"/>
          </a:xfrm>
          <a:prstGeom prst="wedgeRoundRectCallout">
            <a:avLst>
              <a:gd name="adj1" fmla="val -30455"/>
              <a:gd name="adj2" fmla="val -134174"/>
              <a:gd name="adj3" fmla="val 16667"/>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i="1" dirty="0" smtClean="0">
                <a:solidFill>
                  <a:schemeClr val="tx1"/>
                </a:solidFill>
              </a:rPr>
              <a:t>Think of the general skills you have. Everyone has got them. What do people compliment you on? What do they say you’re good at? Are you good with numbers? Are you a quick learner? Can you solve problems well? Can you communicate well? Do you work better on your own or in a team? </a:t>
            </a:r>
            <a:endParaRPr lang="en-GB" sz="1400" i="1" dirty="0">
              <a:solidFill>
                <a:schemeClr val="tx1"/>
              </a:solidFill>
            </a:endParaRPr>
          </a:p>
        </p:txBody>
      </p:sp>
      <p:sp>
        <p:nvSpPr>
          <p:cNvPr id="35" name="TextBox 34"/>
          <p:cNvSpPr txBox="1"/>
          <p:nvPr/>
        </p:nvSpPr>
        <p:spPr>
          <a:xfrm>
            <a:off x="539552" y="4581128"/>
            <a:ext cx="3168352" cy="307777"/>
          </a:xfrm>
          <a:prstGeom prst="rect">
            <a:avLst/>
          </a:prstGeom>
          <a:noFill/>
        </p:spPr>
        <p:txBody>
          <a:bodyPr wrap="square" rtlCol="0">
            <a:spAutoFit/>
          </a:bodyPr>
          <a:lstStyle/>
          <a:p>
            <a:r>
              <a:rPr lang="en-GB" sz="1400" b="1" dirty="0" smtClean="0"/>
              <a:t>Skills and Achievements:</a:t>
            </a:r>
            <a:endParaRPr lang="en-GB" sz="14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31573" y="2834934"/>
            <a:ext cx="1853584" cy="307777"/>
          </a:xfrm>
          <a:prstGeom prst="rect">
            <a:avLst/>
          </a:prstGeom>
        </p:spPr>
        <p:txBody>
          <a:bodyPr wrap="none">
            <a:spAutoFit/>
          </a:bodyPr>
          <a:lstStyle/>
          <a:p>
            <a:r>
              <a:rPr lang="en-GB" sz="1400" b="1" dirty="0" smtClean="0"/>
              <a:t>Hobbies and Interests:</a:t>
            </a:r>
            <a:endParaRPr lang="en-GB" sz="1400" dirty="0"/>
          </a:p>
        </p:txBody>
      </p:sp>
      <p:sp>
        <p:nvSpPr>
          <p:cNvPr id="5" name="Flowchart: Process 4"/>
          <p:cNvSpPr/>
          <p:nvPr/>
        </p:nvSpPr>
        <p:spPr>
          <a:xfrm>
            <a:off x="443542" y="242646"/>
            <a:ext cx="8256917" cy="6426714"/>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Flowchart: Process 5"/>
          <p:cNvSpPr/>
          <p:nvPr/>
        </p:nvSpPr>
        <p:spPr>
          <a:xfrm>
            <a:off x="635563" y="2780928"/>
            <a:ext cx="7861696" cy="1991934"/>
          </a:xfrm>
          <a:prstGeom prst="flowChartProcess">
            <a:avLst/>
          </a:prstGeom>
          <a:noFill/>
          <a:ln w="31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ular Callout 6"/>
          <p:cNvSpPr/>
          <p:nvPr/>
        </p:nvSpPr>
        <p:spPr>
          <a:xfrm>
            <a:off x="3131840" y="3429000"/>
            <a:ext cx="4992555" cy="648072"/>
          </a:xfrm>
          <a:prstGeom prst="wedgeRoundRectCallout">
            <a:avLst>
              <a:gd name="adj1" fmla="val -66094"/>
              <a:gd name="adj2" fmla="val -59453"/>
              <a:gd name="adj3" fmla="val 16667"/>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smtClean="0">
                <a:solidFill>
                  <a:schemeClr val="tx1"/>
                </a:solidFill>
              </a:rPr>
              <a:t>Talk about any clubs you belong to, sports teams you are on and what you are passionate about. Explain why you enjoy them. </a:t>
            </a:r>
            <a:endParaRPr lang="en-GB" sz="1400" i="1" dirty="0">
              <a:solidFill>
                <a:schemeClr val="tx1"/>
              </a:solidFill>
            </a:endParaRPr>
          </a:p>
        </p:txBody>
      </p:sp>
      <p:sp>
        <p:nvSpPr>
          <p:cNvPr id="8" name="Flowchart: Process 7"/>
          <p:cNvSpPr/>
          <p:nvPr/>
        </p:nvSpPr>
        <p:spPr>
          <a:xfrm>
            <a:off x="635563" y="4887162"/>
            <a:ext cx="7872875" cy="1674186"/>
          </a:xfrm>
          <a:prstGeom prst="flowChartProcess">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731574" y="4995174"/>
            <a:ext cx="1942648" cy="307777"/>
          </a:xfrm>
          <a:prstGeom prst="rect">
            <a:avLst/>
          </a:prstGeom>
        </p:spPr>
        <p:txBody>
          <a:bodyPr wrap="none">
            <a:spAutoFit/>
          </a:bodyPr>
          <a:lstStyle/>
          <a:p>
            <a:r>
              <a:rPr lang="en-GB" sz="1400" b="1" dirty="0" smtClean="0"/>
              <a:t>Additional Information:</a:t>
            </a:r>
            <a:endParaRPr lang="en-GB" sz="1400" dirty="0"/>
          </a:p>
        </p:txBody>
      </p:sp>
      <p:sp>
        <p:nvSpPr>
          <p:cNvPr id="11" name="Rectangle 10"/>
          <p:cNvSpPr/>
          <p:nvPr/>
        </p:nvSpPr>
        <p:spPr>
          <a:xfrm>
            <a:off x="731574" y="404665"/>
            <a:ext cx="3648404" cy="307777"/>
          </a:xfrm>
          <a:prstGeom prst="rect">
            <a:avLst/>
          </a:prstGeom>
        </p:spPr>
        <p:txBody>
          <a:bodyPr wrap="square">
            <a:spAutoFit/>
          </a:bodyPr>
          <a:lstStyle/>
          <a:p>
            <a:pPr lvl="0"/>
            <a:r>
              <a:rPr lang="en-GB" sz="1400" b="1" dirty="0" smtClean="0"/>
              <a:t>Objectives and Ambitions:</a:t>
            </a:r>
            <a:endParaRPr lang="en-GB" sz="1400" b="1" dirty="0"/>
          </a:p>
        </p:txBody>
      </p:sp>
      <p:sp>
        <p:nvSpPr>
          <p:cNvPr id="12" name="Flowchart: Process 11"/>
          <p:cNvSpPr/>
          <p:nvPr/>
        </p:nvSpPr>
        <p:spPr>
          <a:xfrm>
            <a:off x="635563" y="350658"/>
            <a:ext cx="7872875" cy="2376264"/>
          </a:xfrm>
          <a:prstGeom prst="flowChartProcess">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ounded Rectangular Callout 12"/>
          <p:cNvSpPr/>
          <p:nvPr/>
        </p:nvSpPr>
        <p:spPr>
          <a:xfrm>
            <a:off x="1331640" y="1412776"/>
            <a:ext cx="7104789" cy="810090"/>
          </a:xfrm>
          <a:prstGeom prst="wedgeRoundRectCallout">
            <a:avLst>
              <a:gd name="adj1" fmla="val -35500"/>
              <a:gd name="adj2" fmla="val -117421"/>
              <a:gd name="adj3" fmla="val 16667"/>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smtClean="0">
                <a:solidFill>
                  <a:schemeClr val="tx1"/>
                </a:solidFill>
              </a:rPr>
              <a:t>Right now, you may not have a great deal of history to talk about… but you have a long future to think about. What are your ambitions, your aspirations? What do you dream of doing or becoming? What do you hope to achieve? Will the job you’re going for help you reach your goals? </a:t>
            </a:r>
            <a:endParaRPr lang="en-GB" sz="1400" i="1" dirty="0">
              <a:solidFill>
                <a:schemeClr val="tx1"/>
              </a:solidFill>
            </a:endParaRPr>
          </a:p>
        </p:txBody>
      </p:sp>
      <p:sp>
        <p:nvSpPr>
          <p:cNvPr id="14" name="Rounded Rectangular Callout 13"/>
          <p:cNvSpPr/>
          <p:nvPr/>
        </p:nvSpPr>
        <p:spPr>
          <a:xfrm>
            <a:off x="2651787" y="5643246"/>
            <a:ext cx="5376597" cy="594066"/>
          </a:xfrm>
          <a:prstGeom prst="wedgeRoundRectCallout">
            <a:avLst>
              <a:gd name="adj1" fmla="val -39483"/>
              <a:gd name="adj2" fmla="val -126144"/>
              <a:gd name="adj3" fmla="val 16667"/>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smtClean="0">
                <a:solidFill>
                  <a:schemeClr val="tx1"/>
                </a:solidFill>
              </a:rPr>
              <a:t>Use this section to provide any further information you think may be of interest to a potential employer, or anything that is relevant but doesn’t fall under the other categories.</a:t>
            </a:r>
            <a:endParaRPr lang="en-GB" sz="1400" i="1"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43541" y="1538790"/>
            <a:ext cx="8448939" cy="2106234"/>
          </a:xfrm>
          <a:prstGeom prst="roundRect">
            <a:avLst/>
          </a:prstGeom>
          <a:solidFill>
            <a:schemeClr val="accent3">
              <a:lumMod val="60000"/>
              <a:lumOff val="40000"/>
            </a:schemeClr>
          </a:solidFill>
          <a:ln>
            <a:solidFill>
              <a:schemeClr val="accent3">
                <a:lumMod val="60000"/>
                <a:lumOff val="4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smtClean="0"/>
              <a:t>Task:</a:t>
            </a:r>
            <a:endParaRPr lang="en-GB" dirty="0"/>
          </a:p>
        </p:txBody>
      </p:sp>
      <p:sp>
        <p:nvSpPr>
          <p:cNvPr id="3" name="TextBox 2"/>
          <p:cNvSpPr txBox="1"/>
          <p:nvPr/>
        </p:nvSpPr>
        <p:spPr>
          <a:xfrm>
            <a:off x="731573" y="1592796"/>
            <a:ext cx="7968885" cy="2031325"/>
          </a:xfrm>
          <a:prstGeom prst="rect">
            <a:avLst/>
          </a:prstGeom>
          <a:noFill/>
        </p:spPr>
        <p:txBody>
          <a:bodyPr wrap="square" rtlCol="0">
            <a:spAutoFit/>
          </a:bodyPr>
          <a:lstStyle/>
          <a:p>
            <a:pPr>
              <a:buFont typeface="Arial" pitchFamily="34" charset="0"/>
              <a:buChar char="•"/>
            </a:pPr>
            <a:endParaRPr lang="en-GB" dirty="0" smtClean="0"/>
          </a:p>
          <a:p>
            <a:pPr>
              <a:buFont typeface="Arial" pitchFamily="34" charset="0"/>
              <a:buChar char="•"/>
            </a:pPr>
            <a:r>
              <a:rPr lang="en-GB" dirty="0" smtClean="0"/>
              <a:t>Write your own CV that would tell an employer about you and your current skills and interests. </a:t>
            </a:r>
          </a:p>
          <a:p>
            <a:endParaRPr lang="en-GB" dirty="0" smtClean="0"/>
          </a:p>
          <a:p>
            <a:pPr>
              <a:buFont typeface="Arial" pitchFamily="34" charset="0"/>
              <a:buChar char="•"/>
            </a:pPr>
            <a:r>
              <a:rPr lang="en-GB" dirty="0" smtClean="0"/>
              <a:t>You can choose to design your own CV layout or write on the template attached.</a:t>
            </a:r>
          </a:p>
          <a:p>
            <a:pPr>
              <a:buFont typeface="Arial" pitchFamily="34" charset="0"/>
              <a:buChar char="•"/>
            </a:pPr>
            <a:endParaRPr lang="en-GB" dirty="0" smtClean="0"/>
          </a:p>
          <a:p>
            <a:r>
              <a:rPr lang="en-GB" dirty="0" smtClean="0"/>
              <a:t>      </a:t>
            </a:r>
            <a:endParaRPr lang="en-GB" dirty="0"/>
          </a:p>
        </p:txBody>
      </p:sp>
      <p:pic>
        <p:nvPicPr>
          <p:cNvPr id="5" name="Picture 2" descr="http://lbg.intranet.group/common_int/images/LBG_intranet1.jpg">
            <a:hlinkClick r:id="rId2"/>
          </p:cNvPr>
          <p:cNvPicPr>
            <a:picLocks noChangeAspect="1" noChangeArrowheads="1"/>
          </p:cNvPicPr>
          <p:nvPr/>
        </p:nvPicPr>
        <p:blipFill>
          <a:blip r:embed="rId3" cstate="print"/>
          <a:srcRect/>
          <a:stretch>
            <a:fillRect/>
          </a:stretch>
        </p:blipFill>
        <p:spPr bwMode="auto">
          <a:xfrm>
            <a:off x="7236297" y="188640"/>
            <a:ext cx="1224135" cy="384572"/>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1305</TotalTime>
  <Words>988</Words>
  <Application>Microsoft Office PowerPoint</Application>
  <PresentationFormat>On-screen Show (4:3)</PresentationFormat>
  <Paragraphs>128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CV Writing Skills</vt:lpstr>
      <vt:lpstr>What is a CV?  </vt:lpstr>
      <vt:lpstr>CV Rules</vt:lpstr>
      <vt:lpstr> Your first CV  </vt:lpstr>
      <vt:lpstr>Skills</vt:lpstr>
      <vt:lpstr> Example Skills </vt:lpstr>
      <vt:lpstr>CV Layout </vt:lpstr>
      <vt:lpstr>PowerPoint Presentation</vt:lpstr>
      <vt:lpstr>Task:</vt:lpstr>
      <vt:lpstr>PowerPoint Presentation</vt:lpstr>
      <vt:lpstr>PowerPoint Presentation</vt:lpstr>
      <vt:lpstr>Interview  Skills</vt:lpstr>
      <vt:lpstr>Useful Do’s and Dont’s</vt:lpstr>
      <vt:lpstr>PowerPoint Presentation</vt:lpstr>
    </vt:vector>
  </TitlesOfParts>
  <Company>HBOS Plc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365291</dc:creator>
  <cp:lastModifiedBy>John LACEY</cp:lastModifiedBy>
  <cp:revision>142</cp:revision>
  <dcterms:created xsi:type="dcterms:W3CDTF">2015-02-19T10:11:16Z</dcterms:created>
  <dcterms:modified xsi:type="dcterms:W3CDTF">2015-10-12T10:47:17Z</dcterms:modified>
</cp:coreProperties>
</file>